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56" r:id="rId2"/>
    <p:sldId id="257" r:id="rId3"/>
    <p:sldId id="260" r:id="rId4"/>
    <p:sldId id="261" r:id="rId5"/>
    <p:sldId id="283" r:id="rId6"/>
    <p:sldId id="265" r:id="rId7"/>
    <p:sldId id="263" r:id="rId8"/>
    <p:sldId id="264" r:id="rId9"/>
    <p:sldId id="259" r:id="rId10"/>
    <p:sldId id="262" r:id="rId11"/>
    <p:sldId id="284" r:id="rId12"/>
    <p:sldId id="278" r:id="rId13"/>
    <p:sldId id="279" r:id="rId14"/>
    <p:sldId id="281" r:id="rId15"/>
    <p:sldId id="267" r:id="rId16"/>
    <p:sldId id="289" r:id="rId17"/>
    <p:sldId id="282" r:id="rId18"/>
    <p:sldId id="275" r:id="rId19"/>
    <p:sldId id="272" r:id="rId20"/>
    <p:sldId id="274" r:id="rId21"/>
    <p:sldId id="285" r:id="rId22"/>
    <p:sldId id="271" r:id="rId23"/>
    <p:sldId id="286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3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2717C61-6706-4FCD-B089-E57B5D21CEB7}" type="doc">
      <dgm:prSet loTypeId="urn:microsoft.com/office/officeart/2005/8/layout/b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93BEDD8-BB55-45B2-AC99-345C919FF131}">
      <dgm:prSet phldrT="[Текст]" custT="1"/>
      <dgm:spPr/>
      <dgm:t>
        <a:bodyPr/>
        <a:lstStyle/>
        <a:p>
          <a:r>
            <a:rPr lang="uk-UA" sz="2400" b="1" dirty="0" smtClean="0">
              <a:solidFill>
                <a:schemeClr val="accent2">
                  <a:lumMod val="60000"/>
                  <a:lumOff val="40000"/>
                </a:schemeClr>
              </a:solidFill>
            </a:rPr>
            <a:t>Наказ по школі</a:t>
          </a:r>
          <a:endParaRPr lang="ru-RU" sz="2400" b="1" dirty="0">
            <a:solidFill>
              <a:schemeClr val="accent2">
                <a:lumMod val="60000"/>
                <a:lumOff val="40000"/>
              </a:schemeClr>
            </a:solidFill>
          </a:endParaRPr>
        </a:p>
      </dgm:t>
    </dgm:pt>
    <dgm:pt modelId="{E242CE55-D63C-4B2E-836F-3EE9BFEE86B0}" type="parTrans" cxnId="{20F371A1-F5A9-4865-AFC4-3FE8716AAD60}">
      <dgm:prSet/>
      <dgm:spPr/>
      <dgm:t>
        <a:bodyPr/>
        <a:lstStyle/>
        <a:p>
          <a:endParaRPr lang="ru-RU"/>
        </a:p>
      </dgm:t>
    </dgm:pt>
    <dgm:pt modelId="{14D2721C-F56B-4985-B65E-DAA7E92E7F5D}" type="sibTrans" cxnId="{20F371A1-F5A9-4865-AFC4-3FE8716AAD60}">
      <dgm:prSet/>
      <dgm:spPr>
        <a:solidFill>
          <a:schemeClr val="accent1">
            <a:lumMod val="50000"/>
          </a:schemeClr>
        </a:solidFill>
        <a:ln>
          <a:solidFill>
            <a:schemeClr val="tx2">
              <a:lumMod val="50000"/>
            </a:schemeClr>
          </a:solidFill>
        </a:ln>
      </dgm:spPr>
      <dgm:t>
        <a:bodyPr/>
        <a:lstStyle/>
        <a:p>
          <a:endParaRPr lang="ru-RU">
            <a:solidFill>
              <a:schemeClr val="accent1">
                <a:lumMod val="50000"/>
              </a:schemeClr>
            </a:solidFill>
          </a:endParaRPr>
        </a:p>
      </dgm:t>
    </dgm:pt>
    <dgm:pt modelId="{77A4A8FC-DB90-4EAE-9B89-6D30E5C385B0}">
      <dgm:prSet phldrT="[Текст]" custT="1"/>
      <dgm:spPr/>
      <dgm:t>
        <a:bodyPr/>
        <a:lstStyle/>
        <a:p>
          <a:r>
            <a:rPr lang="uk-UA" sz="2400" b="1" dirty="0" smtClean="0">
              <a:solidFill>
                <a:schemeClr val="accent2">
                  <a:lumMod val="60000"/>
                  <a:lumOff val="40000"/>
                </a:schemeClr>
              </a:solidFill>
            </a:rPr>
            <a:t>Призначення </a:t>
          </a:r>
          <a:r>
            <a:rPr lang="uk-UA" sz="2400" b="1" dirty="0" smtClean="0">
              <a:solidFill>
                <a:schemeClr val="accent2">
                  <a:lumMod val="60000"/>
                  <a:lumOff val="40000"/>
                </a:schemeClr>
              </a:solidFill>
            </a:rPr>
            <a:t>членів комісії</a:t>
          </a:r>
          <a:endParaRPr lang="ru-RU" sz="2400" b="1" dirty="0">
            <a:solidFill>
              <a:schemeClr val="accent2">
                <a:lumMod val="60000"/>
                <a:lumOff val="40000"/>
              </a:schemeClr>
            </a:solidFill>
          </a:endParaRPr>
        </a:p>
      </dgm:t>
    </dgm:pt>
    <dgm:pt modelId="{B9FBE8BA-7EF1-4552-8CF0-24C0F5F3E2B7}" type="parTrans" cxnId="{BC2B8C51-3785-44BF-B253-F2E7EC669A02}">
      <dgm:prSet/>
      <dgm:spPr/>
      <dgm:t>
        <a:bodyPr/>
        <a:lstStyle/>
        <a:p>
          <a:endParaRPr lang="ru-RU"/>
        </a:p>
      </dgm:t>
    </dgm:pt>
    <dgm:pt modelId="{7FDFA443-BE55-40B6-8D4D-8B6F3BE76FD8}" type="sibTrans" cxnId="{BC2B8C51-3785-44BF-B253-F2E7EC669A02}">
      <dgm:prSet/>
      <dgm:spPr>
        <a:solidFill>
          <a:schemeClr val="tx2">
            <a:lumMod val="50000"/>
          </a:schemeClr>
        </a:solidFill>
      </dgm:spPr>
      <dgm:t>
        <a:bodyPr/>
        <a:lstStyle/>
        <a:p>
          <a:endParaRPr lang="ru-RU"/>
        </a:p>
      </dgm:t>
    </dgm:pt>
    <dgm:pt modelId="{6858DB40-FA89-4C65-994D-0F384D5FC69F}">
      <dgm:prSet phldrT="[Текст]" custT="1"/>
      <dgm:spPr/>
      <dgm:t>
        <a:bodyPr/>
        <a:lstStyle/>
        <a:p>
          <a:r>
            <a:rPr lang="uk-UA" sz="2400" b="1" dirty="0" smtClean="0">
              <a:solidFill>
                <a:schemeClr val="accent2">
                  <a:lumMod val="60000"/>
                  <a:lumOff val="40000"/>
                </a:schemeClr>
              </a:solidFill>
            </a:rPr>
            <a:t>Розробка плану-графіку</a:t>
          </a:r>
          <a:endParaRPr lang="ru-RU" sz="2400" b="1" dirty="0">
            <a:solidFill>
              <a:schemeClr val="accent2">
                <a:lumMod val="60000"/>
                <a:lumOff val="40000"/>
              </a:schemeClr>
            </a:solidFill>
          </a:endParaRPr>
        </a:p>
      </dgm:t>
    </dgm:pt>
    <dgm:pt modelId="{39EDF4E4-5F69-4563-819A-93D1EE71E376}" type="parTrans" cxnId="{702A3A3D-7891-4F97-8663-7766D4915F2B}">
      <dgm:prSet/>
      <dgm:spPr/>
      <dgm:t>
        <a:bodyPr/>
        <a:lstStyle/>
        <a:p>
          <a:endParaRPr lang="ru-RU"/>
        </a:p>
      </dgm:t>
    </dgm:pt>
    <dgm:pt modelId="{7C0D345C-786E-4E76-B54D-7748014889EC}" type="sibTrans" cxnId="{702A3A3D-7891-4F97-8663-7766D4915F2B}">
      <dgm:prSet/>
      <dgm:spPr>
        <a:solidFill>
          <a:schemeClr val="tx2">
            <a:lumMod val="50000"/>
          </a:schemeClr>
        </a:solidFill>
      </dgm:spPr>
      <dgm:t>
        <a:bodyPr/>
        <a:lstStyle/>
        <a:p>
          <a:endParaRPr lang="ru-RU"/>
        </a:p>
      </dgm:t>
    </dgm:pt>
    <dgm:pt modelId="{5C077849-EF94-4BB3-90CB-07AD45045780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2400" b="1" dirty="0" err="1" smtClean="0">
              <a:solidFill>
                <a:schemeClr val="accent2">
                  <a:lumMod val="60000"/>
                  <a:lumOff val="40000"/>
                </a:schemeClr>
              </a:solidFill>
            </a:rPr>
            <a:t>Календаризація</a:t>
          </a:r>
          <a:r>
            <a:rPr lang="uk-UA" sz="2400" b="1" dirty="0" smtClean="0">
              <a:solidFill>
                <a:schemeClr val="accent2">
                  <a:lumMod val="60000"/>
                  <a:lumOff val="40000"/>
                </a:schemeClr>
              </a:solidFill>
            </a:rPr>
            <a:t> </a:t>
          </a:r>
          <a:r>
            <a:rPr lang="uk-UA" sz="2400" b="1" dirty="0" smtClean="0">
              <a:solidFill>
                <a:schemeClr val="accent2">
                  <a:lumMod val="60000"/>
                  <a:lumOff val="40000"/>
                </a:schemeClr>
              </a:solidFill>
            </a:rPr>
            <a:t>програми </a:t>
          </a:r>
          <a:endParaRPr lang="ru-RU" sz="2400" b="1" dirty="0" smtClean="0">
            <a:solidFill>
              <a:schemeClr val="accent2">
                <a:lumMod val="60000"/>
                <a:lumOff val="40000"/>
              </a:schemeClr>
            </a:solidFill>
          </a:endParaRPr>
        </a:p>
        <a:p>
          <a:pPr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b="1" dirty="0">
            <a:solidFill>
              <a:schemeClr val="accent2">
                <a:lumMod val="60000"/>
                <a:lumOff val="40000"/>
              </a:schemeClr>
            </a:solidFill>
          </a:endParaRPr>
        </a:p>
      </dgm:t>
    </dgm:pt>
    <dgm:pt modelId="{E62FD497-7EE2-4BB6-998F-6ECD80542858}" type="parTrans" cxnId="{E816F16D-45D3-47FC-8B2E-2F2B28AB5991}">
      <dgm:prSet/>
      <dgm:spPr/>
      <dgm:t>
        <a:bodyPr/>
        <a:lstStyle/>
        <a:p>
          <a:endParaRPr lang="ru-RU"/>
        </a:p>
      </dgm:t>
    </dgm:pt>
    <dgm:pt modelId="{E28DC6E1-E34A-42F8-91B2-CA2B51081771}" type="sibTrans" cxnId="{E816F16D-45D3-47FC-8B2E-2F2B28AB5991}">
      <dgm:prSet/>
      <dgm:spPr>
        <a:solidFill>
          <a:schemeClr val="tx2">
            <a:lumMod val="50000"/>
          </a:schemeClr>
        </a:solidFill>
        <a:ln>
          <a:solidFill>
            <a:schemeClr val="tx2">
              <a:lumMod val="50000"/>
            </a:schemeClr>
          </a:solidFill>
        </a:ln>
      </dgm:spPr>
      <dgm:t>
        <a:bodyPr/>
        <a:lstStyle/>
        <a:p>
          <a:endParaRPr lang="ru-RU"/>
        </a:p>
      </dgm:t>
    </dgm:pt>
    <dgm:pt modelId="{737A0407-080C-4EF4-9015-788BF811FBE4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2400" b="1" dirty="0" smtClean="0">
              <a:solidFill>
                <a:schemeClr val="accent2">
                  <a:lumMod val="60000"/>
                  <a:lumOff val="40000"/>
                </a:schemeClr>
              </a:solidFill>
            </a:rPr>
            <a:t>Затвердження плану і програми</a:t>
          </a:r>
          <a:endParaRPr lang="ru-RU" sz="2400" b="1" dirty="0" smtClean="0">
            <a:solidFill>
              <a:schemeClr val="accent2">
                <a:lumMod val="60000"/>
                <a:lumOff val="40000"/>
              </a:schemeClr>
            </a:solidFill>
          </a:endParaRPr>
        </a:p>
        <a:p>
          <a:pPr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b="1" dirty="0">
            <a:solidFill>
              <a:schemeClr val="accent2">
                <a:lumMod val="60000"/>
                <a:lumOff val="40000"/>
              </a:schemeClr>
            </a:solidFill>
          </a:endParaRPr>
        </a:p>
      </dgm:t>
    </dgm:pt>
    <dgm:pt modelId="{AD90E9B0-7089-45F2-ACAF-806FAAC9C59B}" type="parTrans" cxnId="{4BEC8E88-8A51-43F1-AAEF-2B1C63E02079}">
      <dgm:prSet/>
      <dgm:spPr/>
      <dgm:t>
        <a:bodyPr/>
        <a:lstStyle/>
        <a:p>
          <a:endParaRPr lang="ru-RU"/>
        </a:p>
      </dgm:t>
    </dgm:pt>
    <dgm:pt modelId="{B839322E-BF7E-488B-8A8D-A1B16A0BBAB9}" type="sibTrans" cxnId="{4BEC8E88-8A51-43F1-AAEF-2B1C63E02079}">
      <dgm:prSet/>
      <dgm:spPr>
        <a:solidFill>
          <a:schemeClr val="tx2">
            <a:lumMod val="50000"/>
          </a:schemeClr>
        </a:solidFill>
      </dgm:spPr>
      <dgm:t>
        <a:bodyPr/>
        <a:lstStyle/>
        <a:p>
          <a:endParaRPr lang="ru-RU"/>
        </a:p>
      </dgm:t>
    </dgm:pt>
    <dgm:pt modelId="{669EF0F0-576E-4972-AEBB-FA49CCE7CD99}">
      <dgm:prSet phldrT="[Текст]" custT="1"/>
      <dgm:spPr/>
      <dgm:t>
        <a:bodyPr/>
        <a:lstStyle/>
        <a:p>
          <a:r>
            <a:rPr lang="uk-UA" sz="2400" b="1" dirty="0" smtClean="0">
              <a:solidFill>
                <a:schemeClr val="accent2">
                  <a:lumMod val="60000"/>
                  <a:lumOff val="40000"/>
                </a:schemeClr>
              </a:solidFill>
            </a:rPr>
            <a:t>Підбір матеріалу для навчання</a:t>
          </a:r>
          <a:endParaRPr lang="ru-RU" sz="2400" b="1" dirty="0">
            <a:solidFill>
              <a:schemeClr val="accent2">
                <a:lumMod val="60000"/>
                <a:lumOff val="40000"/>
              </a:schemeClr>
            </a:solidFill>
          </a:endParaRPr>
        </a:p>
      </dgm:t>
    </dgm:pt>
    <dgm:pt modelId="{36296202-9A2A-4D1B-9838-6F34298568DF}" type="parTrans" cxnId="{3DB170ED-5503-4ACE-A352-14EBCBCF12BD}">
      <dgm:prSet/>
      <dgm:spPr/>
      <dgm:t>
        <a:bodyPr/>
        <a:lstStyle/>
        <a:p>
          <a:endParaRPr lang="ru-RU"/>
        </a:p>
      </dgm:t>
    </dgm:pt>
    <dgm:pt modelId="{DA52B261-EAB6-4930-BE85-B645F6D51CCF}" type="sibTrans" cxnId="{3DB170ED-5503-4ACE-A352-14EBCBCF12BD}">
      <dgm:prSet/>
      <dgm:spPr>
        <a:solidFill>
          <a:schemeClr val="tx2">
            <a:lumMod val="50000"/>
          </a:schemeClr>
        </a:solidFill>
      </dgm:spPr>
      <dgm:t>
        <a:bodyPr/>
        <a:lstStyle/>
        <a:p>
          <a:endParaRPr lang="ru-RU"/>
        </a:p>
      </dgm:t>
    </dgm:pt>
    <dgm:pt modelId="{4917ECD5-875E-4EEC-813E-088EBF398607}">
      <dgm:prSet phldrT="[Текст]" custT="1"/>
      <dgm:spPr/>
      <dgm:t>
        <a:bodyPr/>
        <a:lstStyle/>
        <a:p>
          <a:r>
            <a:rPr lang="uk-UA" sz="2400" b="1" dirty="0" smtClean="0">
              <a:solidFill>
                <a:schemeClr val="accent2">
                  <a:lumMod val="60000"/>
                  <a:lumOff val="40000"/>
                </a:schemeClr>
              </a:solidFill>
            </a:rPr>
            <a:t>Проведення занять</a:t>
          </a:r>
          <a:endParaRPr lang="ru-RU" sz="2400" b="1" dirty="0">
            <a:solidFill>
              <a:schemeClr val="accent2">
                <a:lumMod val="60000"/>
                <a:lumOff val="40000"/>
              </a:schemeClr>
            </a:solidFill>
          </a:endParaRPr>
        </a:p>
      </dgm:t>
    </dgm:pt>
    <dgm:pt modelId="{B8F381D2-1259-4DB1-B8D2-99C8C338CECB}" type="parTrans" cxnId="{2081FBD3-1902-445C-BA24-7D4827A115F1}">
      <dgm:prSet/>
      <dgm:spPr/>
      <dgm:t>
        <a:bodyPr/>
        <a:lstStyle/>
        <a:p>
          <a:endParaRPr lang="ru-RU"/>
        </a:p>
      </dgm:t>
    </dgm:pt>
    <dgm:pt modelId="{BF8F9AC4-F386-4A86-ACDC-9C924287CB34}" type="sibTrans" cxnId="{2081FBD3-1902-445C-BA24-7D4827A115F1}">
      <dgm:prSet/>
      <dgm:spPr>
        <a:solidFill>
          <a:schemeClr val="bg2">
            <a:lumMod val="10000"/>
          </a:schemeClr>
        </a:solidFill>
      </dgm:spPr>
      <dgm:t>
        <a:bodyPr/>
        <a:lstStyle/>
        <a:p>
          <a:endParaRPr lang="ru-RU"/>
        </a:p>
      </dgm:t>
    </dgm:pt>
    <dgm:pt modelId="{F4EEE53D-9EBF-49D1-BFC9-12C8FF8D11A1}">
      <dgm:prSet phldrT="[Текст]" custT="1"/>
      <dgm:spPr/>
      <dgm:t>
        <a:bodyPr/>
        <a:lstStyle/>
        <a:p>
          <a:r>
            <a:rPr lang="uk-UA" sz="2400" b="1" dirty="0" smtClean="0">
              <a:solidFill>
                <a:schemeClr val="accent2">
                  <a:lumMod val="60000"/>
                  <a:lumOff val="40000"/>
                </a:schemeClr>
              </a:solidFill>
            </a:rPr>
            <a:t>Іспит</a:t>
          </a:r>
          <a:endParaRPr lang="ru-RU" sz="2400" b="1" dirty="0">
            <a:solidFill>
              <a:schemeClr val="accent2">
                <a:lumMod val="60000"/>
                <a:lumOff val="40000"/>
              </a:schemeClr>
            </a:solidFill>
          </a:endParaRPr>
        </a:p>
      </dgm:t>
    </dgm:pt>
    <dgm:pt modelId="{43D80CE7-5F45-47C3-85DD-9E7C3883E559}" type="parTrans" cxnId="{DBE28253-AC88-4741-8139-6970AA7C4DED}">
      <dgm:prSet/>
      <dgm:spPr/>
      <dgm:t>
        <a:bodyPr/>
        <a:lstStyle/>
        <a:p>
          <a:endParaRPr lang="ru-RU"/>
        </a:p>
      </dgm:t>
    </dgm:pt>
    <dgm:pt modelId="{978F0B34-D8B8-477A-9FAC-FB68FDCE975E}" type="sibTrans" cxnId="{DBE28253-AC88-4741-8139-6970AA7C4DED}">
      <dgm:prSet/>
      <dgm:spPr>
        <a:solidFill>
          <a:schemeClr val="bg2">
            <a:lumMod val="10000"/>
          </a:schemeClr>
        </a:solidFill>
      </dgm:spPr>
      <dgm:t>
        <a:bodyPr/>
        <a:lstStyle/>
        <a:p>
          <a:endParaRPr lang="ru-RU"/>
        </a:p>
      </dgm:t>
    </dgm:pt>
    <dgm:pt modelId="{AA7C80BE-0B52-4E3F-9477-FEA983479C31}">
      <dgm:prSet phldrT="[Текст]" custT="1"/>
      <dgm:spPr/>
      <dgm:t>
        <a:bodyPr/>
        <a:lstStyle/>
        <a:p>
          <a:r>
            <a:rPr lang="uk-UA" sz="2400" b="1" dirty="0" smtClean="0">
              <a:solidFill>
                <a:schemeClr val="accent2">
                  <a:lumMod val="60000"/>
                  <a:lumOff val="40000"/>
                </a:schemeClr>
              </a:solidFill>
            </a:rPr>
            <a:t>Засідання комісії з перевірки знань</a:t>
          </a:r>
          <a:endParaRPr lang="ru-RU" sz="2400" b="1" dirty="0">
            <a:solidFill>
              <a:schemeClr val="accent2">
                <a:lumMod val="60000"/>
                <a:lumOff val="40000"/>
              </a:schemeClr>
            </a:solidFill>
          </a:endParaRPr>
        </a:p>
      </dgm:t>
    </dgm:pt>
    <dgm:pt modelId="{60C66E6E-4EB1-495B-9E80-E6CE951872FF}" type="parTrans" cxnId="{8E6B53D3-7921-4CFA-B553-D73AE471F68F}">
      <dgm:prSet/>
      <dgm:spPr/>
      <dgm:t>
        <a:bodyPr/>
        <a:lstStyle/>
        <a:p>
          <a:endParaRPr lang="ru-RU"/>
        </a:p>
      </dgm:t>
    </dgm:pt>
    <dgm:pt modelId="{777C0436-1B30-4B9A-B54A-B26B60B55379}" type="sibTrans" cxnId="{8E6B53D3-7921-4CFA-B553-D73AE471F68F}">
      <dgm:prSet/>
      <dgm:spPr/>
      <dgm:t>
        <a:bodyPr/>
        <a:lstStyle/>
        <a:p>
          <a:endParaRPr lang="ru-RU"/>
        </a:p>
      </dgm:t>
    </dgm:pt>
    <dgm:pt modelId="{49731AF8-A071-4F69-AA9C-4881A6DD4B60}" type="pres">
      <dgm:prSet presAssocID="{E2717C61-6706-4FCD-B089-E57B5D21CEB7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31090912-EBBD-4325-BA15-1DADBBD275B7}" type="pres">
      <dgm:prSet presAssocID="{693BEDD8-BB55-45B2-AC99-345C919FF131}" presName="compNode" presStyleCnt="0"/>
      <dgm:spPr/>
    </dgm:pt>
    <dgm:pt modelId="{E9B31DF2-8697-424C-99C7-F0E8DABFAD82}" type="pres">
      <dgm:prSet presAssocID="{693BEDD8-BB55-45B2-AC99-345C919FF131}" presName="dummyConnPt" presStyleCnt="0"/>
      <dgm:spPr/>
    </dgm:pt>
    <dgm:pt modelId="{6AE14FFF-E0D9-476A-A2F5-198118DBA075}" type="pres">
      <dgm:prSet presAssocID="{693BEDD8-BB55-45B2-AC99-345C919FF131}" presName="node" presStyleLbl="node1" presStyleIdx="0" presStyleCnt="9" custScaleX="158405" custScaleY="1039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D19FE2-819E-4634-BC2C-FFF93F9D0671}" type="pres">
      <dgm:prSet presAssocID="{14D2721C-F56B-4985-B65E-DAA7E92E7F5D}" presName="sibTrans" presStyleLbl="bgSibTrans2D1" presStyleIdx="0" presStyleCnt="8"/>
      <dgm:spPr/>
      <dgm:t>
        <a:bodyPr/>
        <a:lstStyle/>
        <a:p>
          <a:endParaRPr lang="ru-RU"/>
        </a:p>
      </dgm:t>
    </dgm:pt>
    <dgm:pt modelId="{E691149B-CD22-4285-8D2D-F673B9DDD637}" type="pres">
      <dgm:prSet presAssocID="{77A4A8FC-DB90-4EAE-9B89-6D30E5C385B0}" presName="compNode" presStyleCnt="0"/>
      <dgm:spPr/>
    </dgm:pt>
    <dgm:pt modelId="{0FB6EC90-C8BE-43B1-A710-E91706DAD746}" type="pres">
      <dgm:prSet presAssocID="{77A4A8FC-DB90-4EAE-9B89-6D30E5C385B0}" presName="dummyConnPt" presStyleCnt="0"/>
      <dgm:spPr/>
    </dgm:pt>
    <dgm:pt modelId="{C630D177-F96C-4EBB-AF82-A565D6821634}" type="pres">
      <dgm:prSet presAssocID="{77A4A8FC-DB90-4EAE-9B89-6D30E5C385B0}" presName="node" presStyleLbl="node1" presStyleIdx="1" presStyleCnt="9" custScaleX="158606" custScaleY="1152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485AA5-441A-4057-A7B0-59BBFF8EE7E7}" type="pres">
      <dgm:prSet presAssocID="{7FDFA443-BE55-40B6-8D4D-8B6F3BE76FD8}" presName="sibTrans" presStyleLbl="bgSibTrans2D1" presStyleIdx="1" presStyleCnt="8"/>
      <dgm:spPr/>
      <dgm:t>
        <a:bodyPr/>
        <a:lstStyle/>
        <a:p>
          <a:endParaRPr lang="ru-RU"/>
        </a:p>
      </dgm:t>
    </dgm:pt>
    <dgm:pt modelId="{F904500E-CBE3-40EA-87D6-4221123E4204}" type="pres">
      <dgm:prSet presAssocID="{6858DB40-FA89-4C65-994D-0F384D5FC69F}" presName="compNode" presStyleCnt="0"/>
      <dgm:spPr/>
    </dgm:pt>
    <dgm:pt modelId="{3BFD7D4B-9797-434E-9BE3-757D43C9145B}" type="pres">
      <dgm:prSet presAssocID="{6858DB40-FA89-4C65-994D-0F384D5FC69F}" presName="dummyConnPt" presStyleCnt="0"/>
      <dgm:spPr/>
    </dgm:pt>
    <dgm:pt modelId="{06B3B906-A635-41B5-97DF-80AA4B2321C2}" type="pres">
      <dgm:prSet presAssocID="{6858DB40-FA89-4C65-994D-0F384D5FC69F}" presName="node" presStyleLbl="node1" presStyleIdx="2" presStyleCnt="9" custScaleX="1584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EE9985-DB30-4D94-830A-0E2429438CA1}" type="pres">
      <dgm:prSet presAssocID="{7C0D345C-786E-4E76-B54D-7748014889EC}" presName="sibTrans" presStyleLbl="bgSibTrans2D1" presStyleIdx="2" presStyleCnt="8"/>
      <dgm:spPr/>
      <dgm:t>
        <a:bodyPr/>
        <a:lstStyle/>
        <a:p>
          <a:endParaRPr lang="ru-RU"/>
        </a:p>
      </dgm:t>
    </dgm:pt>
    <dgm:pt modelId="{79A5986B-ACBD-4518-87F4-B3F4FEBCA4BF}" type="pres">
      <dgm:prSet presAssocID="{5C077849-EF94-4BB3-90CB-07AD45045780}" presName="compNode" presStyleCnt="0"/>
      <dgm:spPr/>
    </dgm:pt>
    <dgm:pt modelId="{E41A01F4-85FC-4963-8539-6429C53136EA}" type="pres">
      <dgm:prSet presAssocID="{5C077849-EF94-4BB3-90CB-07AD45045780}" presName="dummyConnPt" presStyleCnt="0"/>
      <dgm:spPr/>
    </dgm:pt>
    <dgm:pt modelId="{95A85C0C-2298-4436-85C0-D2A0FEE21D1D}" type="pres">
      <dgm:prSet presAssocID="{5C077849-EF94-4BB3-90CB-07AD45045780}" presName="node" presStyleLbl="node1" presStyleIdx="3" presStyleCnt="9" custScaleX="176745" custScaleY="1105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0B94AD-465C-4CDE-8C96-85A432C6598D}" type="pres">
      <dgm:prSet presAssocID="{E28DC6E1-E34A-42F8-91B2-CA2B51081771}" presName="sibTrans" presStyleLbl="bgSibTrans2D1" presStyleIdx="3" presStyleCnt="8"/>
      <dgm:spPr/>
      <dgm:t>
        <a:bodyPr/>
        <a:lstStyle/>
        <a:p>
          <a:endParaRPr lang="ru-RU"/>
        </a:p>
      </dgm:t>
    </dgm:pt>
    <dgm:pt modelId="{391C169A-6989-4428-B47B-1244BD5C03EF}" type="pres">
      <dgm:prSet presAssocID="{737A0407-080C-4EF4-9015-788BF811FBE4}" presName="compNode" presStyleCnt="0"/>
      <dgm:spPr/>
    </dgm:pt>
    <dgm:pt modelId="{951FA275-F69B-491B-89DE-91B66E25B218}" type="pres">
      <dgm:prSet presAssocID="{737A0407-080C-4EF4-9015-788BF811FBE4}" presName="dummyConnPt" presStyleCnt="0"/>
      <dgm:spPr/>
    </dgm:pt>
    <dgm:pt modelId="{BE515F01-CAFA-4AE1-9642-DB6A2D94A7DB}" type="pres">
      <dgm:prSet presAssocID="{737A0407-080C-4EF4-9015-788BF811FBE4}" presName="node" presStyleLbl="node1" presStyleIdx="4" presStyleCnt="9" custScaleX="186816" custScaleY="1128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50CBF0-5BCE-44EE-89A5-4483A5EC542A}" type="pres">
      <dgm:prSet presAssocID="{B839322E-BF7E-488B-8A8D-A1B16A0BBAB9}" presName="sibTrans" presStyleLbl="bgSibTrans2D1" presStyleIdx="4" presStyleCnt="8"/>
      <dgm:spPr/>
      <dgm:t>
        <a:bodyPr/>
        <a:lstStyle/>
        <a:p>
          <a:endParaRPr lang="ru-RU"/>
        </a:p>
      </dgm:t>
    </dgm:pt>
    <dgm:pt modelId="{D4C7C017-5C93-46FA-918F-407FF71E411E}" type="pres">
      <dgm:prSet presAssocID="{669EF0F0-576E-4972-AEBB-FA49CCE7CD99}" presName="compNode" presStyleCnt="0"/>
      <dgm:spPr/>
    </dgm:pt>
    <dgm:pt modelId="{57168E65-8F9C-4B0D-A752-AD88D2615A31}" type="pres">
      <dgm:prSet presAssocID="{669EF0F0-576E-4972-AEBB-FA49CCE7CD99}" presName="dummyConnPt" presStyleCnt="0"/>
      <dgm:spPr/>
    </dgm:pt>
    <dgm:pt modelId="{D1D94038-91B3-40F7-B727-2DACC3B42305}" type="pres">
      <dgm:prSet presAssocID="{669EF0F0-576E-4972-AEBB-FA49CCE7CD99}" presName="node" presStyleLbl="node1" presStyleIdx="5" presStyleCnt="9" custScaleX="179618" custScaleY="1018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A420E8-CAFB-4AAC-B592-2B055908F3C8}" type="pres">
      <dgm:prSet presAssocID="{DA52B261-EAB6-4930-BE85-B645F6D51CCF}" presName="sibTrans" presStyleLbl="bgSibTrans2D1" presStyleIdx="5" presStyleCnt="8"/>
      <dgm:spPr/>
      <dgm:t>
        <a:bodyPr/>
        <a:lstStyle/>
        <a:p>
          <a:endParaRPr lang="ru-RU"/>
        </a:p>
      </dgm:t>
    </dgm:pt>
    <dgm:pt modelId="{8A9B0387-046E-4D6E-A4B0-080C3CC2DC7F}" type="pres">
      <dgm:prSet presAssocID="{4917ECD5-875E-4EEC-813E-088EBF398607}" presName="compNode" presStyleCnt="0"/>
      <dgm:spPr/>
    </dgm:pt>
    <dgm:pt modelId="{025E0584-7777-4CCB-A675-673E25AC4746}" type="pres">
      <dgm:prSet presAssocID="{4917ECD5-875E-4EEC-813E-088EBF398607}" presName="dummyConnPt" presStyleCnt="0"/>
      <dgm:spPr/>
    </dgm:pt>
    <dgm:pt modelId="{C1BFB9FC-0EB4-4B8A-9777-ABF776D80145}" type="pres">
      <dgm:prSet presAssocID="{4917ECD5-875E-4EEC-813E-088EBF398607}" presName="node" presStyleLbl="node1" presStyleIdx="6" presStyleCnt="9" custScaleX="1709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64EDD7-49DB-4860-A62A-E80EB4BFC8B5}" type="pres">
      <dgm:prSet presAssocID="{BF8F9AC4-F386-4A86-ACDC-9C924287CB34}" presName="sibTrans" presStyleLbl="bgSibTrans2D1" presStyleIdx="6" presStyleCnt="8"/>
      <dgm:spPr/>
      <dgm:t>
        <a:bodyPr/>
        <a:lstStyle/>
        <a:p>
          <a:endParaRPr lang="ru-RU"/>
        </a:p>
      </dgm:t>
    </dgm:pt>
    <dgm:pt modelId="{86AD8D2F-3863-49D5-981E-E43E0FC86F07}" type="pres">
      <dgm:prSet presAssocID="{F4EEE53D-9EBF-49D1-BFC9-12C8FF8D11A1}" presName="compNode" presStyleCnt="0"/>
      <dgm:spPr/>
    </dgm:pt>
    <dgm:pt modelId="{BC8724AA-C8CD-4F6E-8367-F8D0FA7FB244}" type="pres">
      <dgm:prSet presAssocID="{F4EEE53D-9EBF-49D1-BFC9-12C8FF8D11A1}" presName="dummyConnPt" presStyleCnt="0"/>
      <dgm:spPr/>
    </dgm:pt>
    <dgm:pt modelId="{A434BE31-8018-4296-8EF9-20EF9CDFA26F}" type="pres">
      <dgm:prSet presAssocID="{F4EEE53D-9EBF-49D1-BFC9-12C8FF8D11A1}" presName="node" presStyleLbl="node1" presStyleIdx="7" presStyleCnt="9" custScaleX="1715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820AE0-EDD1-4075-AEFB-E1FC7AF8283F}" type="pres">
      <dgm:prSet presAssocID="{978F0B34-D8B8-477A-9FAC-FB68FDCE975E}" presName="sibTrans" presStyleLbl="bgSibTrans2D1" presStyleIdx="7" presStyleCnt="8"/>
      <dgm:spPr/>
      <dgm:t>
        <a:bodyPr/>
        <a:lstStyle/>
        <a:p>
          <a:endParaRPr lang="ru-RU"/>
        </a:p>
      </dgm:t>
    </dgm:pt>
    <dgm:pt modelId="{40ED04B9-2DB7-4C9F-8760-40937E4ED1A4}" type="pres">
      <dgm:prSet presAssocID="{AA7C80BE-0B52-4E3F-9477-FEA983479C31}" presName="compNode" presStyleCnt="0"/>
      <dgm:spPr/>
    </dgm:pt>
    <dgm:pt modelId="{EFA75020-D01D-4C81-83E1-8FBB0EFDE066}" type="pres">
      <dgm:prSet presAssocID="{AA7C80BE-0B52-4E3F-9477-FEA983479C31}" presName="dummyConnPt" presStyleCnt="0"/>
      <dgm:spPr/>
    </dgm:pt>
    <dgm:pt modelId="{B0A73F31-30CB-4D50-97DA-E518D90BD6B4}" type="pres">
      <dgm:prSet presAssocID="{AA7C80BE-0B52-4E3F-9477-FEA983479C31}" presName="node" presStyleLbl="node1" presStyleIdx="8" presStyleCnt="9" custScaleX="171516" custScaleY="1170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F3C3C08-5449-4A45-9A7D-5847B9933567}" type="presOf" srcId="{14D2721C-F56B-4985-B65E-DAA7E92E7F5D}" destId="{21D19FE2-819E-4634-BC2C-FFF93F9D0671}" srcOrd="0" destOrd="0" presId="urn:microsoft.com/office/officeart/2005/8/layout/bProcess4"/>
    <dgm:cxn modelId="{260092B7-E285-424E-B711-56550E008D7F}" type="presOf" srcId="{737A0407-080C-4EF4-9015-788BF811FBE4}" destId="{BE515F01-CAFA-4AE1-9642-DB6A2D94A7DB}" srcOrd="0" destOrd="0" presId="urn:microsoft.com/office/officeart/2005/8/layout/bProcess4"/>
    <dgm:cxn modelId="{20F371A1-F5A9-4865-AFC4-3FE8716AAD60}" srcId="{E2717C61-6706-4FCD-B089-E57B5D21CEB7}" destId="{693BEDD8-BB55-45B2-AC99-345C919FF131}" srcOrd="0" destOrd="0" parTransId="{E242CE55-D63C-4B2E-836F-3EE9BFEE86B0}" sibTransId="{14D2721C-F56B-4985-B65E-DAA7E92E7F5D}"/>
    <dgm:cxn modelId="{4BEC8E88-8A51-43F1-AAEF-2B1C63E02079}" srcId="{E2717C61-6706-4FCD-B089-E57B5D21CEB7}" destId="{737A0407-080C-4EF4-9015-788BF811FBE4}" srcOrd="4" destOrd="0" parTransId="{AD90E9B0-7089-45F2-ACAF-806FAAC9C59B}" sibTransId="{B839322E-BF7E-488B-8A8D-A1B16A0BBAB9}"/>
    <dgm:cxn modelId="{EB306003-23EE-4C76-9D41-65418F2E6000}" type="presOf" srcId="{AA7C80BE-0B52-4E3F-9477-FEA983479C31}" destId="{B0A73F31-30CB-4D50-97DA-E518D90BD6B4}" srcOrd="0" destOrd="0" presId="urn:microsoft.com/office/officeart/2005/8/layout/bProcess4"/>
    <dgm:cxn modelId="{28FBFA24-6DB4-4F23-B7D2-E7B3310FC493}" type="presOf" srcId="{693BEDD8-BB55-45B2-AC99-345C919FF131}" destId="{6AE14FFF-E0D9-476A-A2F5-198118DBA075}" srcOrd="0" destOrd="0" presId="urn:microsoft.com/office/officeart/2005/8/layout/bProcess4"/>
    <dgm:cxn modelId="{ABFB2E4E-1689-4495-BD93-2687EC9A9586}" type="presOf" srcId="{7C0D345C-786E-4E76-B54D-7748014889EC}" destId="{27EE9985-DB30-4D94-830A-0E2429438CA1}" srcOrd="0" destOrd="0" presId="urn:microsoft.com/office/officeart/2005/8/layout/bProcess4"/>
    <dgm:cxn modelId="{702A3A3D-7891-4F97-8663-7766D4915F2B}" srcId="{E2717C61-6706-4FCD-B089-E57B5D21CEB7}" destId="{6858DB40-FA89-4C65-994D-0F384D5FC69F}" srcOrd="2" destOrd="0" parTransId="{39EDF4E4-5F69-4563-819A-93D1EE71E376}" sibTransId="{7C0D345C-786E-4E76-B54D-7748014889EC}"/>
    <dgm:cxn modelId="{BC2B8C51-3785-44BF-B253-F2E7EC669A02}" srcId="{E2717C61-6706-4FCD-B089-E57B5D21CEB7}" destId="{77A4A8FC-DB90-4EAE-9B89-6D30E5C385B0}" srcOrd="1" destOrd="0" parTransId="{B9FBE8BA-7EF1-4552-8CF0-24C0F5F3E2B7}" sibTransId="{7FDFA443-BE55-40B6-8D4D-8B6F3BE76FD8}"/>
    <dgm:cxn modelId="{DBE28253-AC88-4741-8139-6970AA7C4DED}" srcId="{E2717C61-6706-4FCD-B089-E57B5D21CEB7}" destId="{F4EEE53D-9EBF-49D1-BFC9-12C8FF8D11A1}" srcOrd="7" destOrd="0" parTransId="{43D80CE7-5F45-47C3-85DD-9E7C3883E559}" sibTransId="{978F0B34-D8B8-477A-9FAC-FB68FDCE975E}"/>
    <dgm:cxn modelId="{F7B03505-9668-4ED4-BC6D-157244674A33}" type="presOf" srcId="{E2717C61-6706-4FCD-B089-E57B5D21CEB7}" destId="{49731AF8-A071-4F69-AA9C-4881A6DD4B60}" srcOrd="0" destOrd="0" presId="urn:microsoft.com/office/officeart/2005/8/layout/bProcess4"/>
    <dgm:cxn modelId="{3DD07162-3363-433B-A9FB-51E220B0FA92}" type="presOf" srcId="{BF8F9AC4-F386-4A86-ACDC-9C924287CB34}" destId="{DD64EDD7-49DB-4860-A62A-E80EB4BFC8B5}" srcOrd="0" destOrd="0" presId="urn:microsoft.com/office/officeart/2005/8/layout/bProcess4"/>
    <dgm:cxn modelId="{3DB170ED-5503-4ACE-A352-14EBCBCF12BD}" srcId="{E2717C61-6706-4FCD-B089-E57B5D21CEB7}" destId="{669EF0F0-576E-4972-AEBB-FA49CCE7CD99}" srcOrd="5" destOrd="0" parTransId="{36296202-9A2A-4D1B-9838-6F34298568DF}" sibTransId="{DA52B261-EAB6-4930-BE85-B645F6D51CCF}"/>
    <dgm:cxn modelId="{290060CC-5744-4CB9-B9FB-69CA868592D8}" type="presOf" srcId="{7FDFA443-BE55-40B6-8D4D-8B6F3BE76FD8}" destId="{59485AA5-441A-4057-A7B0-59BBFF8EE7E7}" srcOrd="0" destOrd="0" presId="urn:microsoft.com/office/officeart/2005/8/layout/bProcess4"/>
    <dgm:cxn modelId="{2081FBD3-1902-445C-BA24-7D4827A115F1}" srcId="{E2717C61-6706-4FCD-B089-E57B5D21CEB7}" destId="{4917ECD5-875E-4EEC-813E-088EBF398607}" srcOrd="6" destOrd="0" parTransId="{B8F381D2-1259-4DB1-B8D2-99C8C338CECB}" sibTransId="{BF8F9AC4-F386-4A86-ACDC-9C924287CB34}"/>
    <dgm:cxn modelId="{144F7287-F4B2-41C7-86EE-9E8A3EEA3671}" type="presOf" srcId="{DA52B261-EAB6-4930-BE85-B645F6D51CCF}" destId="{14A420E8-CAFB-4AAC-B592-2B055908F3C8}" srcOrd="0" destOrd="0" presId="urn:microsoft.com/office/officeart/2005/8/layout/bProcess4"/>
    <dgm:cxn modelId="{649AE3D3-7327-458A-8EDF-612C2369BFD8}" type="presOf" srcId="{6858DB40-FA89-4C65-994D-0F384D5FC69F}" destId="{06B3B906-A635-41B5-97DF-80AA4B2321C2}" srcOrd="0" destOrd="0" presId="urn:microsoft.com/office/officeart/2005/8/layout/bProcess4"/>
    <dgm:cxn modelId="{E5430346-6DA6-443C-93E0-4CC61969BEF2}" type="presOf" srcId="{669EF0F0-576E-4972-AEBB-FA49CCE7CD99}" destId="{D1D94038-91B3-40F7-B727-2DACC3B42305}" srcOrd="0" destOrd="0" presId="urn:microsoft.com/office/officeart/2005/8/layout/bProcess4"/>
    <dgm:cxn modelId="{88B8695A-0019-4001-8199-BFE3C269C5BC}" type="presOf" srcId="{E28DC6E1-E34A-42F8-91B2-CA2B51081771}" destId="{5F0B94AD-465C-4CDE-8C96-85A432C6598D}" srcOrd="0" destOrd="0" presId="urn:microsoft.com/office/officeart/2005/8/layout/bProcess4"/>
    <dgm:cxn modelId="{8E6B53D3-7921-4CFA-B553-D73AE471F68F}" srcId="{E2717C61-6706-4FCD-B089-E57B5D21CEB7}" destId="{AA7C80BE-0B52-4E3F-9477-FEA983479C31}" srcOrd="8" destOrd="0" parTransId="{60C66E6E-4EB1-495B-9E80-E6CE951872FF}" sibTransId="{777C0436-1B30-4B9A-B54A-B26B60B55379}"/>
    <dgm:cxn modelId="{8B1B9EF1-90B1-46CB-B82B-1D73E5B5F056}" type="presOf" srcId="{B839322E-BF7E-488B-8A8D-A1B16A0BBAB9}" destId="{3850CBF0-5BCE-44EE-89A5-4483A5EC542A}" srcOrd="0" destOrd="0" presId="urn:microsoft.com/office/officeart/2005/8/layout/bProcess4"/>
    <dgm:cxn modelId="{2C7BB04F-19FC-400D-83E9-41EF19E5EBB3}" type="presOf" srcId="{77A4A8FC-DB90-4EAE-9B89-6D30E5C385B0}" destId="{C630D177-F96C-4EBB-AF82-A565D6821634}" srcOrd="0" destOrd="0" presId="urn:microsoft.com/office/officeart/2005/8/layout/bProcess4"/>
    <dgm:cxn modelId="{68C6CD1B-3EBE-4F5C-B7D0-E0036358809D}" type="presOf" srcId="{4917ECD5-875E-4EEC-813E-088EBF398607}" destId="{C1BFB9FC-0EB4-4B8A-9777-ABF776D80145}" srcOrd="0" destOrd="0" presId="urn:microsoft.com/office/officeart/2005/8/layout/bProcess4"/>
    <dgm:cxn modelId="{E4F49F47-2450-46EE-83DA-58377FE6412C}" type="presOf" srcId="{5C077849-EF94-4BB3-90CB-07AD45045780}" destId="{95A85C0C-2298-4436-85C0-D2A0FEE21D1D}" srcOrd="0" destOrd="0" presId="urn:microsoft.com/office/officeart/2005/8/layout/bProcess4"/>
    <dgm:cxn modelId="{E816F16D-45D3-47FC-8B2E-2F2B28AB5991}" srcId="{E2717C61-6706-4FCD-B089-E57B5D21CEB7}" destId="{5C077849-EF94-4BB3-90CB-07AD45045780}" srcOrd="3" destOrd="0" parTransId="{E62FD497-7EE2-4BB6-998F-6ECD80542858}" sibTransId="{E28DC6E1-E34A-42F8-91B2-CA2B51081771}"/>
    <dgm:cxn modelId="{4CC370C6-ED92-48F3-9F7E-B790FA89AA83}" type="presOf" srcId="{F4EEE53D-9EBF-49D1-BFC9-12C8FF8D11A1}" destId="{A434BE31-8018-4296-8EF9-20EF9CDFA26F}" srcOrd="0" destOrd="0" presId="urn:microsoft.com/office/officeart/2005/8/layout/bProcess4"/>
    <dgm:cxn modelId="{6C67A069-20E1-4604-9BEA-DA13044E6B9E}" type="presOf" srcId="{978F0B34-D8B8-477A-9FAC-FB68FDCE975E}" destId="{63820AE0-EDD1-4075-AEFB-E1FC7AF8283F}" srcOrd="0" destOrd="0" presId="urn:microsoft.com/office/officeart/2005/8/layout/bProcess4"/>
    <dgm:cxn modelId="{9360E14B-17C4-453E-A84C-C7E09096EDC5}" type="presParOf" srcId="{49731AF8-A071-4F69-AA9C-4881A6DD4B60}" destId="{31090912-EBBD-4325-BA15-1DADBBD275B7}" srcOrd="0" destOrd="0" presId="urn:microsoft.com/office/officeart/2005/8/layout/bProcess4"/>
    <dgm:cxn modelId="{8218E77D-6A10-4050-AEDF-F907AEBC61B0}" type="presParOf" srcId="{31090912-EBBD-4325-BA15-1DADBBD275B7}" destId="{E9B31DF2-8697-424C-99C7-F0E8DABFAD82}" srcOrd="0" destOrd="0" presId="urn:microsoft.com/office/officeart/2005/8/layout/bProcess4"/>
    <dgm:cxn modelId="{DFE6BA66-70F3-444A-B532-64F81C59AB7B}" type="presParOf" srcId="{31090912-EBBD-4325-BA15-1DADBBD275B7}" destId="{6AE14FFF-E0D9-476A-A2F5-198118DBA075}" srcOrd="1" destOrd="0" presId="urn:microsoft.com/office/officeart/2005/8/layout/bProcess4"/>
    <dgm:cxn modelId="{597DBF07-F6E5-4458-B978-230917F8E70D}" type="presParOf" srcId="{49731AF8-A071-4F69-AA9C-4881A6DD4B60}" destId="{21D19FE2-819E-4634-BC2C-FFF93F9D0671}" srcOrd="1" destOrd="0" presId="urn:microsoft.com/office/officeart/2005/8/layout/bProcess4"/>
    <dgm:cxn modelId="{FAD06A75-5D8F-4753-88C3-C1B7AD1BC2D5}" type="presParOf" srcId="{49731AF8-A071-4F69-AA9C-4881A6DD4B60}" destId="{E691149B-CD22-4285-8D2D-F673B9DDD637}" srcOrd="2" destOrd="0" presId="urn:microsoft.com/office/officeart/2005/8/layout/bProcess4"/>
    <dgm:cxn modelId="{71DC3E8C-842F-4D23-8637-06F1E62D55A6}" type="presParOf" srcId="{E691149B-CD22-4285-8D2D-F673B9DDD637}" destId="{0FB6EC90-C8BE-43B1-A710-E91706DAD746}" srcOrd="0" destOrd="0" presId="urn:microsoft.com/office/officeart/2005/8/layout/bProcess4"/>
    <dgm:cxn modelId="{2D54B211-F111-465A-8C78-ABBC0D3C69B1}" type="presParOf" srcId="{E691149B-CD22-4285-8D2D-F673B9DDD637}" destId="{C630D177-F96C-4EBB-AF82-A565D6821634}" srcOrd="1" destOrd="0" presId="urn:microsoft.com/office/officeart/2005/8/layout/bProcess4"/>
    <dgm:cxn modelId="{905F2453-7541-419A-B9BB-F2A5493620FD}" type="presParOf" srcId="{49731AF8-A071-4F69-AA9C-4881A6DD4B60}" destId="{59485AA5-441A-4057-A7B0-59BBFF8EE7E7}" srcOrd="3" destOrd="0" presId="urn:microsoft.com/office/officeart/2005/8/layout/bProcess4"/>
    <dgm:cxn modelId="{39C13AEA-2B44-4987-B62B-080E1A07ABCC}" type="presParOf" srcId="{49731AF8-A071-4F69-AA9C-4881A6DD4B60}" destId="{F904500E-CBE3-40EA-87D6-4221123E4204}" srcOrd="4" destOrd="0" presId="urn:microsoft.com/office/officeart/2005/8/layout/bProcess4"/>
    <dgm:cxn modelId="{ADE69240-7647-4529-85FE-0DB449C56DD2}" type="presParOf" srcId="{F904500E-CBE3-40EA-87D6-4221123E4204}" destId="{3BFD7D4B-9797-434E-9BE3-757D43C9145B}" srcOrd="0" destOrd="0" presId="urn:microsoft.com/office/officeart/2005/8/layout/bProcess4"/>
    <dgm:cxn modelId="{7A1E788F-74BD-4876-AE1C-40E9F7503359}" type="presParOf" srcId="{F904500E-CBE3-40EA-87D6-4221123E4204}" destId="{06B3B906-A635-41B5-97DF-80AA4B2321C2}" srcOrd="1" destOrd="0" presId="urn:microsoft.com/office/officeart/2005/8/layout/bProcess4"/>
    <dgm:cxn modelId="{EB3D245D-4659-4D2E-9617-DDC2C943353F}" type="presParOf" srcId="{49731AF8-A071-4F69-AA9C-4881A6DD4B60}" destId="{27EE9985-DB30-4D94-830A-0E2429438CA1}" srcOrd="5" destOrd="0" presId="urn:microsoft.com/office/officeart/2005/8/layout/bProcess4"/>
    <dgm:cxn modelId="{0CCE3F93-ACA6-4EC1-86F8-416F1EF2AD32}" type="presParOf" srcId="{49731AF8-A071-4F69-AA9C-4881A6DD4B60}" destId="{79A5986B-ACBD-4518-87F4-B3F4FEBCA4BF}" srcOrd="6" destOrd="0" presId="urn:microsoft.com/office/officeart/2005/8/layout/bProcess4"/>
    <dgm:cxn modelId="{2D75DFCA-DA69-47B4-94EC-16C85F71CBB4}" type="presParOf" srcId="{79A5986B-ACBD-4518-87F4-B3F4FEBCA4BF}" destId="{E41A01F4-85FC-4963-8539-6429C53136EA}" srcOrd="0" destOrd="0" presId="urn:microsoft.com/office/officeart/2005/8/layout/bProcess4"/>
    <dgm:cxn modelId="{FAE74579-EB97-4986-B7CB-338BEB41FBC8}" type="presParOf" srcId="{79A5986B-ACBD-4518-87F4-B3F4FEBCA4BF}" destId="{95A85C0C-2298-4436-85C0-D2A0FEE21D1D}" srcOrd="1" destOrd="0" presId="urn:microsoft.com/office/officeart/2005/8/layout/bProcess4"/>
    <dgm:cxn modelId="{52F44B63-F34E-42B9-8409-E67FF57AFAC2}" type="presParOf" srcId="{49731AF8-A071-4F69-AA9C-4881A6DD4B60}" destId="{5F0B94AD-465C-4CDE-8C96-85A432C6598D}" srcOrd="7" destOrd="0" presId="urn:microsoft.com/office/officeart/2005/8/layout/bProcess4"/>
    <dgm:cxn modelId="{46204207-4091-431B-BC4A-5B3389C407B1}" type="presParOf" srcId="{49731AF8-A071-4F69-AA9C-4881A6DD4B60}" destId="{391C169A-6989-4428-B47B-1244BD5C03EF}" srcOrd="8" destOrd="0" presId="urn:microsoft.com/office/officeart/2005/8/layout/bProcess4"/>
    <dgm:cxn modelId="{3F990C86-ABC1-45A6-BE99-DAF8D655C624}" type="presParOf" srcId="{391C169A-6989-4428-B47B-1244BD5C03EF}" destId="{951FA275-F69B-491B-89DE-91B66E25B218}" srcOrd="0" destOrd="0" presId="urn:microsoft.com/office/officeart/2005/8/layout/bProcess4"/>
    <dgm:cxn modelId="{D41FD9C9-5AC7-421D-9F22-29B447B87A31}" type="presParOf" srcId="{391C169A-6989-4428-B47B-1244BD5C03EF}" destId="{BE515F01-CAFA-4AE1-9642-DB6A2D94A7DB}" srcOrd="1" destOrd="0" presId="urn:microsoft.com/office/officeart/2005/8/layout/bProcess4"/>
    <dgm:cxn modelId="{1858F52B-C4EC-4C5C-811B-F4045696DE67}" type="presParOf" srcId="{49731AF8-A071-4F69-AA9C-4881A6DD4B60}" destId="{3850CBF0-5BCE-44EE-89A5-4483A5EC542A}" srcOrd="9" destOrd="0" presId="urn:microsoft.com/office/officeart/2005/8/layout/bProcess4"/>
    <dgm:cxn modelId="{73F29AF5-75C1-4515-BB8B-A57D6B16EDB7}" type="presParOf" srcId="{49731AF8-A071-4F69-AA9C-4881A6DD4B60}" destId="{D4C7C017-5C93-46FA-918F-407FF71E411E}" srcOrd="10" destOrd="0" presId="urn:microsoft.com/office/officeart/2005/8/layout/bProcess4"/>
    <dgm:cxn modelId="{B42FFABD-FBC4-485F-8951-14811E5CCB6D}" type="presParOf" srcId="{D4C7C017-5C93-46FA-918F-407FF71E411E}" destId="{57168E65-8F9C-4B0D-A752-AD88D2615A31}" srcOrd="0" destOrd="0" presId="urn:microsoft.com/office/officeart/2005/8/layout/bProcess4"/>
    <dgm:cxn modelId="{32246914-A61A-4B31-9E8D-34CCB53D02EB}" type="presParOf" srcId="{D4C7C017-5C93-46FA-918F-407FF71E411E}" destId="{D1D94038-91B3-40F7-B727-2DACC3B42305}" srcOrd="1" destOrd="0" presId="urn:microsoft.com/office/officeart/2005/8/layout/bProcess4"/>
    <dgm:cxn modelId="{30210763-F013-424C-AE3B-AEF63806355F}" type="presParOf" srcId="{49731AF8-A071-4F69-AA9C-4881A6DD4B60}" destId="{14A420E8-CAFB-4AAC-B592-2B055908F3C8}" srcOrd="11" destOrd="0" presId="urn:microsoft.com/office/officeart/2005/8/layout/bProcess4"/>
    <dgm:cxn modelId="{78EEA420-4BE0-43C2-8EC3-286CBF00E20B}" type="presParOf" srcId="{49731AF8-A071-4F69-AA9C-4881A6DD4B60}" destId="{8A9B0387-046E-4D6E-A4B0-080C3CC2DC7F}" srcOrd="12" destOrd="0" presId="urn:microsoft.com/office/officeart/2005/8/layout/bProcess4"/>
    <dgm:cxn modelId="{20129231-689E-4B2D-98E5-674C2BD6E05B}" type="presParOf" srcId="{8A9B0387-046E-4D6E-A4B0-080C3CC2DC7F}" destId="{025E0584-7777-4CCB-A675-673E25AC4746}" srcOrd="0" destOrd="0" presId="urn:microsoft.com/office/officeart/2005/8/layout/bProcess4"/>
    <dgm:cxn modelId="{860579C6-0B61-4461-8D21-7F91BBB59B52}" type="presParOf" srcId="{8A9B0387-046E-4D6E-A4B0-080C3CC2DC7F}" destId="{C1BFB9FC-0EB4-4B8A-9777-ABF776D80145}" srcOrd="1" destOrd="0" presId="urn:microsoft.com/office/officeart/2005/8/layout/bProcess4"/>
    <dgm:cxn modelId="{CC0873C2-C020-492C-B957-B93131DEF355}" type="presParOf" srcId="{49731AF8-A071-4F69-AA9C-4881A6DD4B60}" destId="{DD64EDD7-49DB-4860-A62A-E80EB4BFC8B5}" srcOrd="13" destOrd="0" presId="urn:microsoft.com/office/officeart/2005/8/layout/bProcess4"/>
    <dgm:cxn modelId="{B15D8F02-9B83-43FB-9895-F5C5E4239AF9}" type="presParOf" srcId="{49731AF8-A071-4F69-AA9C-4881A6DD4B60}" destId="{86AD8D2F-3863-49D5-981E-E43E0FC86F07}" srcOrd="14" destOrd="0" presId="urn:microsoft.com/office/officeart/2005/8/layout/bProcess4"/>
    <dgm:cxn modelId="{D2158D7F-8719-4916-9FB3-F089247DCA5B}" type="presParOf" srcId="{86AD8D2F-3863-49D5-981E-E43E0FC86F07}" destId="{BC8724AA-C8CD-4F6E-8367-F8D0FA7FB244}" srcOrd="0" destOrd="0" presId="urn:microsoft.com/office/officeart/2005/8/layout/bProcess4"/>
    <dgm:cxn modelId="{6A1A567D-BF4B-4264-A961-6C484ABFDB46}" type="presParOf" srcId="{86AD8D2F-3863-49D5-981E-E43E0FC86F07}" destId="{A434BE31-8018-4296-8EF9-20EF9CDFA26F}" srcOrd="1" destOrd="0" presId="urn:microsoft.com/office/officeart/2005/8/layout/bProcess4"/>
    <dgm:cxn modelId="{99A7F143-0D69-4C52-8705-57749BB32C7E}" type="presParOf" srcId="{49731AF8-A071-4F69-AA9C-4881A6DD4B60}" destId="{63820AE0-EDD1-4075-AEFB-E1FC7AF8283F}" srcOrd="15" destOrd="0" presId="urn:microsoft.com/office/officeart/2005/8/layout/bProcess4"/>
    <dgm:cxn modelId="{7AA08203-619A-4DA9-9092-6DD1087D84B3}" type="presParOf" srcId="{49731AF8-A071-4F69-AA9C-4881A6DD4B60}" destId="{40ED04B9-2DB7-4C9F-8760-40937E4ED1A4}" srcOrd="16" destOrd="0" presId="urn:microsoft.com/office/officeart/2005/8/layout/bProcess4"/>
    <dgm:cxn modelId="{E3DEAB42-32C5-436D-843C-1570BEADB1F8}" type="presParOf" srcId="{40ED04B9-2DB7-4C9F-8760-40937E4ED1A4}" destId="{EFA75020-D01D-4C81-83E1-8FBB0EFDE066}" srcOrd="0" destOrd="0" presId="urn:microsoft.com/office/officeart/2005/8/layout/bProcess4"/>
    <dgm:cxn modelId="{1897FA6C-8146-439A-AB0E-4D43B23AB161}" type="presParOf" srcId="{40ED04B9-2DB7-4C9F-8760-40937E4ED1A4}" destId="{B0A73F31-30CB-4D50-97DA-E518D90BD6B4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98B7E16-0518-4D15-9FEF-43DAF7550EEC}" type="doc">
      <dgm:prSet loTypeId="urn:microsoft.com/office/officeart/2011/layout/HexagonRadial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7764D70-7391-40AD-87A3-ABE14E1F069E}">
      <dgm:prSet phldrT="[Текст]" custT="1"/>
      <dgm:spPr/>
      <dgm:t>
        <a:bodyPr/>
        <a:lstStyle/>
        <a:p>
          <a:r>
            <a:rPr lang="uk-UA" sz="3200" b="1" dirty="0" smtClean="0"/>
            <a:t>Лекції</a:t>
          </a:r>
          <a:endParaRPr lang="ru-RU" sz="3200" b="1" dirty="0"/>
        </a:p>
      </dgm:t>
    </dgm:pt>
    <dgm:pt modelId="{15EB9ECB-8246-4D79-93A1-62AA28CED19B}" type="sibTrans" cxnId="{D0ABA806-B7FB-4479-9BDA-D05C53863090}">
      <dgm:prSet/>
      <dgm:spPr/>
      <dgm:t>
        <a:bodyPr/>
        <a:lstStyle/>
        <a:p>
          <a:endParaRPr lang="ru-RU"/>
        </a:p>
      </dgm:t>
    </dgm:pt>
    <dgm:pt modelId="{43C1CDDA-3F17-48B9-A18D-6256EDFAC6D7}" type="parTrans" cxnId="{D0ABA806-B7FB-4479-9BDA-D05C53863090}">
      <dgm:prSet/>
      <dgm:spPr/>
      <dgm:t>
        <a:bodyPr/>
        <a:lstStyle/>
        <a:p>
          <a:endParaRPr lang="ru-RU"/>
        </a:p>
      </dgm:t>
    </dgm:pt>
    <dgm:pt modelId="{79EDB843-B4DE-4531-9C7C-5807DC86E75C}">
      <dgm:prSet phldrT="[Текст]" custT="1"/>
      <dgm:spPr/>
      <dgm:t>
        <a:bodyPr/>
        <a:lstStyle/>
        <a:p>
          <a:r>
            <a:rPr lang="uk-UA" sz="2400" b="1" dirty="0" smtClean="0"/>
            <a:t>Тренінги</a:t>
          </a:r>
          <a:endParaRPr lang="ru-RU" sz="2400" b="1" dirty="0"/>
        </a:p>
      </dgm:t>
    </dgm:pt>
    <dgm:pt modelId="{9B70C255-8E67-4BB7-B432-EB087E29BCE9}" type="sibTrans" cxnId="{9C97C49B-207C-4631-BB6F-9C2A9B60C054}">
      <dgm:prSet/>
      <dgm:spPr/>
      <dgm:t>
        <a:bodyPr/>
        <a:lstStyle/>
        <a:p>
          <a:endParaRPr lang="ru-RU"/>
        </a:p>
      </dgm:t>
    </dgm:pt>
    <dgm:pt modelId="{3BEFF979-961E-4349-8BAB-30FA93137372}" type="parTrans" cxnId="{9C97C49B-207C-4631-BB6F-9C2A9B60C054}">
      <dgm:prSet/>
      <dgm:spPr/>
      <dgm:t>
        <a:bodyPr/>
        <a:lstStyle/>
        <a:p>
          <a:endParaRPr lang="ru-RU"/>
        </a:p>
      </dgm:t>
    </dgm:pt>
    <dgm:pt modelId="{85B5C5A7-C052-4566-8010-723BA3B2E81E}">
      <dgm:prSet phldrT="[Текст]" custT="1"/>
      <dgm:spPr/>
      <dgm:t>
        <a:bodyPr/>
        <a:lstStyle/>
        <a:p>
          <a:r>
            <a:rPr lang="uk-UA" sz="1800" b="1" dirty="0" smtClean="0"/>
            <a:t>Консультації</a:t>
          </a:r>
          <a:endParaRPr lang="ru-RU" sz="1400" b="1" dirty="0"/>
        </a:p>
      </dgm:t>
    </dgm:pt>
    <dgm:pt modelId="{02A91C2A-3E7E-4E3A-9FE4-ECCEFEBBDBAB}" type="sibTrans" cxnId="{2AB088C3-E827-4245-8E38-5814CA75560C}">
      <dgm:prSet/>
      <dgm:spPr/>
      <dgm:t>
        <a:bodyPr/>
        <a:lstStyle/>
        <a:p>
          <a:endParaRPr lang="ru-RU"/>
        </a:p>
      </dgm:t>
    </dgm:pt>
    <dgm:pt modelId="{CEF7883A-F792-4E07-A79D-449938ADAE07}" type="parTrans" cxnId="{2AB088C3-E827-4245-8E38-5814CA75560C}">
      <dgm:prSet/>
      <dgm:spPr/>
      <dgm:t>
        <a:bodyPr/>
        <a:lstStyle/>
        <a:p>
          <a:endParaRPr lang="ru-RU"/>
        </a:p>
      </dgm:t>
    </dgm:pt>
    <dgm:pt modelId="{3B66E903-F173-4506-97AD-C940505513F0}">
      <dgm:prSet phldrT="[Текст]" custT="1"/>
      <dgm:spPr/>
      <dgm:t>
        <a:bodyPr/>
        <a:lstStyle/>
        <a:p>
          <a:r>
            <a:rPr lang="uk-UA" sz="1600" b="1" dirty="0" smtClean="0"/>
            <a:t>Самостійне вивчення матеріалу</a:t>
          </a:r>
          <a:endParaRPr lang="ru-RU" sz="1600" b="1" dirty="0"/>
        </a:p>
      </dgm:t>
    </dgm:pt>
    <dgm:pt modelId="{F74044B5-F95E-46F4-9FBA-C2E2C0812383}" type="sibTrans" cxnId="{61317011-756B-4EC3-A430-A76DE5530DA9}">
      <dgm:prSet/>
      <dgm:spPr/>
      <dgm:t>
        <a:bodyPr/>
        <a:lstStyle/>
        <a:p>
          <a:endParaRPr lang="ru-RU"/>
        </a:p>
      </dgm:t>
    </dgm:pt>
    <dgm:pt modelId="{433712AC-B0F3-4477-AD14-DFD597B0CCBD}" type="parTrans" cxnId="{61317011-756B-4EC3-A430-A76DE5530DA9}">
      <dgm:prSet/>
      <dgm:spPr/>
      <dgm:t>
        <a:bodyPr/>
        <a:lstStyle/>
        <a:p>
          <a:endParaRPr lang="ru-RU"/>
        </a:p>
      </dgm:t>
    </dgm:pt>
    <dgm:pt modelId="{B60935F3-04A0-4EFE-B866-F63E4360BE3F}">
      <dgm:prSet phldrT="[Текст]" custT="1"/>
      <dgm:spPr/>
      <dgm:t>
        <a:bodyPr/>
        <a:lstStyle/>
        <a:p>
          <a:r>
            <a:rPr lang="uk-UA" sz="2000" b="1" dirty="0" smtClean="0"/>
            <a:t>Круглий стіл</a:t>
          </a:r>
          <a:endParaRPr lang="ru-RU" sz="2000" b="1" dirty="0"/>
        </a:p>
      </dgm:t>
    </dgm:pt>
    <dgm:pt modelId="{E055B73C-C381-4A42-B5BD-D56722CD67EE}" type="sibTrans" cxnId="{59B1ACE3-52C3-497E-AF8D-713BFCD5444F}">
      <dgm:prSet/>
      <dgm:spPr/>
      <dgm:t>
        <a:bodyPr/>
        <a:lstStyle/>
        <a:p>
          <a:endParaRPr lang="ru-RU"/>
        </a:p>
      </dgm:t>
    </dgm:pt>
    <dgm:pt modelId="{6A486E5A-854A-43CF-B83B-CA5A6CB53C10}" type="parTrans" cxnId="{59B1ACE3-52C3-497E-AF8D-713BFCD5444F}">
      <dgm:prSet/>
      <dgm:spPr/>
      <dgm:t>
        <a:bodyPr/>
        <a:lstStyle/>
        <a:p>
          <a:endParaRPr lang="ru-RU"/>
        </a:p>
      </dgm:t>
    </dgm:pt>
    <dgm:pt modelId="{5B78F06E-773F-4062-99D7-C52F0B9B6EF9}">
      <dgm:prSet phldrT="[Текст]" custT="1"/>
      <dgm:spPr/>
      <dgm:t>
        <a:bodyPr/>
        <a:lstStyle/>
        <a:p>
          <a:r>
            <a:rPr lang="uk-UA" sz="2000" b="1" dirty="0" smtClean="0"/>
            <a:t>Семінари</a:t>
          </a:r>
          <a:endParaRPr lang="ru-RU" sz="1400" b="1" dirty="0"/>
        </a:p>
      </dgm:t>
    </dgm:pt>
    <dgm:pt modelId="{51A680A2-0E5C-4A7C-A94A-6D483ED3EBB6}" type="sibTrans" cxnId="{BA2D04E2-EC79-4BDB-BC04-CFEC915EA129}">
      <dgm:prSet/>
      <dgm:spPr/>
      <dgm:t>
        <a:bodyPr/>
        <a:lstStyle/>
        <a:p>
          <a:endParaRPr lang="ru-RU"/>
        </a:p>
      </dgm:t>
    </dgm:pt>
    <dgm:pt modelId="{22AA9295-8767-4D7C-AAFE-11B924939FB0}" type="parTrans" cxnId="{BA2D04E2-EC79-4BDB-BC04-CFEC915EA129}">
      <dgm:prSet/>
      <dgm:spPr/>
      <dgm:t>
        <a:bodyPr/>
        <a:lstStyle/>
        <a:p>
          <a:endParaRPr lang="ru-RU"/>
        </a:p>
      </dgm:t>
    </dgm:pt>
    <dgm:pt modelId="{1F15FC66-5D93-418A-A745-BEA494798D25}">
      <dgm:prSet phldrT="[Текст]"/>
      <dgm:spPr/>
      <dgm:t>
        <a:bodyPr/>
        <a:lstStyle/>
        <a:p>
          <a:r>
            <a:rPr lang="uk-UA" b="1" dirty="0" smtClean="0"/>
            <a:t>Традиційні методи навчання</a:t>
          </a:r>
          <a:endParaRPr lang="ru-RU" b="1" dirty="0"/>
        </a:p>
      </dgm:t>
    </dgm:pt>
    <dgm:pt modelId="{C7F7D663-823C-4FB8-8668-E609337215F4}" type="sibTrans" cxnId="{E768BA23-955A-46A2-885A-62B6BAA8F480}">
      <dgm:prSet/>
      <dgm:spPr/>
      <dgm:t>
        <a:bodyPr/>
        <a:lstStyle/>
        <a:p>
          <a:endParaRPr lang="ru-RU"/>
        </a:p>
      </dgm:t>
    </dgm:pt>
    <dgm:pt modelId="{B78F0C7E-F513-4659-84E3-CDD35A41AE1A}" type="parTrans" cxnId="{E768BA23-955A-46A2-885A-62B6BAA8F480}">
      <dgm:prSet/>
      <dgm:spPr/>
      <dgm:t>
        <a:bodyPr/>
        <a:lstStyle/>
        <a:p>
          <a:endParaRPr lang="ru-RU"/>
        </a:p>
      </dgm:t>
    </dgm:pt>
    <dgm:pt modelId="{F0623113-3302-4018-B7FE-40C265DFB34D}" type="pres">
      <dgm:prSet presAssocID="{298B7E16-0518-4D15-9FEF-43DAF7550EEC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1B707FDF-E573-41FE-AE6E-D1AF2C4D7C1B}" type="pres">
      <dgm:prSet presAssocID="{1F15FC66-5D93-418A-A745-BEA494798D25}" presName="Parent" presStyleLbl="node0" presStyleIdx="0" presStyleCnt="1" custScaleX="86540" custScaleY="77135">
        <dgm:presLayoutVars>
          <dgm:chMax val="6"/>
          <dgm:chPref val="6"/>
        </dgm:presLayoutVars>
      </dgm:prSet>
      <dgm:spPr/>
      <dgm:t>
        <a:bodyPr/>
        <a:lstStyle/>
        <a:p>
          <a:endParaRPr lang="ru-RU"/>
        </a:p>
      </dgm:t>
    </dgm:pt>
    <dgm:pt modelId="{5825E116-010E-4F4C-8E79-F3336916084B}" type="pres">
      <dgm:prSet presAssocID="{67764D70-7391-40AD-87A3-ABE14E1F069E}" presName="Accent1" presStyleCnt="0"/>
      <dgm:spPr/>
    </dgm:pt>
    <dgm:pt modelId="{E093F07E-4A7A-4D32-B143-02DAF0D3783D}" type="pres">
      <dgm:prSet presAssocID="{67764D70-7391-40AD-87A3-ABE14E1F069E}" presName="Accent" presStyleLbl="bgShp" presStyleIdx="0" presStyleCnt="6"/>
      <dgm:spPr/>
    </dgm:pt>
    <dgm:pt modelId="{B1C0F037-745C-45C6-A28A-8435E04F6141}" type="pres">
      <dgm:prSet presAssocID="{67764D70-7391-40AD-87A3-ABE14E1F069E}" presName="Child1" presStyleLbl="node1" presStyleIdx="0" presStyleCnt="6" custScaleX="126490" custScaleY="12649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335ADC-2D91-4899-A5CC-E511066D5CA4}" type="pres">
      <dgm:prSet presAssocID="{5B78F06E-773F-4062-99D7-C52F0B9B6EF9}" presName="Accent2" presStyleCnt="0"/>
      <dgm:spPr/>
    </dgm:pt>
    <dgm:pt modelId="{B40FA115-5E72-4421-94A9-4B651C63EAA1}" type="pres">
      <dgm:prSet presAssocID="{5B78F06E-773F-4062-99D7-C52F0B9B6EF9}" presName="Accent" presStyleLbl="bgShp" presStyleIdx="1" presStyleCnt="6"/>
      <dgm:spPr/>
    </dgm:pt>
    <dgm:pt modelId="{AF30F76C-8E2A-44C2-B70D-3B8BD976AFBA}" type="pres">
      <dgm:prSet presAssocID="{5B78F06E-773F-4062-99D7-C52F0B9B6EF9}" presName="Child2" presStyleLbl="node1" presStyleIdx="1" presStyleCnt="6" custScaleX="126351" custScaleY="126351" custLinFactNeighborX="3358" custLinFactNeighborY="-109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21DED2-1278-4D88-9B47-626F4A9E5497}" type="pres">
      <dgm:prSet presAssocID="{85B5C5A7-C052-4566-8010-723BA3B2E81E}" presName="Accent3" presStyleCnt="0"/>
      <dgm:spPr/>
    </dgm:pt>
    <dgm:pt modelId="{94DA9D99-83AE-4B19-AD92-A16548133F2C}" type="pres">
      <dgm:prSet presAssocID="{85B5C5A7-C052-4566-8010-723BA3B2E81E}" presName="Accent" presStyleLbl="bgShp" presStyleIdx="2" presStyleCnt="6"/>
      <dgm:spPr/>
    </dgm:pt>
    <dgm:pt modelId="{D7C3CF48-0C6F-4299-B720-1CA919CC41F2}" type="pres">
      <dgm:prSet presAssocID="{85B5C5A7-C052-4566-8010-723BA3B2E81E}" presName="Child3" presStyleLbl="node1" presStyleIdx="2" presStyleCnt="6" custScaleX="124859" custScaleY="124859" custLinFactNeighborX="5444" custLinFactNeighborY="273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AD079C-5595-4025-AC56-2CCBAAEF9689}" type="pres">
      <dgm:prSet presAssocID="{B60935F3-04A0-4EFE-B866-F63E4360BE3F}" presName="Accent4" presStyleCnt="0"/>
      <dgm:spPr/>
    </dgm:pt>
    <dgm:pt modelId="{3C2EF58B-8150-45F1-9FE2-FC81AD268E2B}" type="pres">
      <dgm:prSet presAssocID="{B60935F3-04A0-4EFE-B866-F63E4360BE3F}" presName="Accent" presStyleLbl="bgShp" presStyleIdx="3" presStyleCnt="6"/>
      <dgm:spPr/>
    </dgm:pt>
    <dgm:pt modelId="{117A67C5-B28E-4E85-9BC2-F2A0F3414CEC}" type="pres">
      <dgm:prSet presAssocID="{B60935F3-04A0-4EFE-B866-F63E4360BE3F}" presName="Child4" presStyleLbl="node1" presStyleIdx="3" presStyleCnt="6" custScaleX="121828" custScaleY="121657" custLinFactNeighborX="-338" custLinFactNeighborY="1127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AF754E-B7A8-49CC-86B9-848DB70486FC}" type="pres">
      <dgm:prSet presAssocID="{3B66E903-F173-4506-97AD-C940505513F0}" presName="Accent5" presStyleCnt="0"/>
      <dgm:spPr/>
    </dgm:pt>
    <dgm:pt modelId="{17E3F8AA-DE9F-4CCD-8E72-0B57AF23C660}" type="pres">
      <dgm:prSet presAssocID="{3B66E903-F173-4506-97AD-C940505513F0}" presName="Accent" presStyleLbl="bgShp" presStyleIdx="4" presStyleCnt="6"/>
      <dgm:spPr/>
    </dgm:pt>
    <dgm:pt modelId="{7F5B373D-C14B-4520-B368-576819F32CAB}" type="pres">
      <dgm:prSet presAssocID="{3B66E903-F173-4506-97AD-C940505513F0}" presName="Child5" presStyleLbl="node1" presStyleIdx="4" presStyleCnt="6" custScaleX="123479" custScaleY="123479" custLinFactNeighborX="-2086" custLinFactNeighborY="-56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6529E5-2A62-4249-80F4-F5D0B09428BD}" type="pres">
      <dgm:prSet presAssocID="{79EDB843-B4DE-4531-9C7C-5807DC86E75C}" presName="Accent6" presStyleCnt="0"/>
      <dgm:spPr/>
    </dgm:pt>
    <dgm:pt modelId="{1BFB3466-4399-4E89-92A0-13F0297217AB}" type="pres">
      <dgm:prSet presAssocID="{79EDB843-B4DE-4531-9C7C-5807DC86E75C}" presName="Accent" presStyleLbl="bgShp" presStyleIdx="5" presStyleCnt="6"/>
      <dgm:spPr/>
    </dgm:pt>
    <dgm:pt modelId="{579AC9F7-8770-4BD6-96D3-9CA704223323}" type="pres">
      <dgm:prSet presAssocID="{79EDB843-B4DE-4531-9C7C-5807DC86E75C}" presName="Child6" presStyleLbl="node1" presStyleIdx="5" presStyleCnt="6" custScaleX="131355" custScaleY="123849" custLinFactNeighborX="-3686" custLinFactNeighborY="-56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9786200-88E9-4C15-A076-609D46DD760C}" type="presOf" srcId="{67764D70-7391-40AD-87A3-ABE14E1F069E}" destId="{B1C0F037-745C-45C6-A28A-8435E04F6141}" srcOrd="0" destOrd="0" presId="urn:microsoft.com/office/officeart/2011/layout/HexagonRadial"/>
    <dgm:cxn modelId="{59B1ACE3-52C3-497E-AF8D-713BFCD5444F}" srcId="{1F15FC66-5D93-418A-A745-BEA494798D25}" destId="{B60935F3-04A0-4EFE-B866-F63E4360BE3F}" srcOrd="3" destOrd="0" parTransId="{6A486E5A-854A-43CF-B83B-CA5A6CB53C10}" sibTransId="{E055B73C-C381-4A42-B5BD-D56722CD67EE}"/>
    <dgm:cxn modelId="{CE81CFB3-CA59-4A15-B492-5B2FF54F7AAD}" type="presOf" srcId="{B60935F3-04A0-4EFE-B866-F63E4360BE3F}" destId="{117A67C5-B28E-4E85-9BC2-F2A0F3414CEC}" srcOrd="0" destOrd="0" presId="urn:microsoft.com/office/officeart/2011/layout/HexagonRadial"/>
    <dgm:cxn modelId="{8163D37C-378D-4A5E-9717-732B86368E4E}" type="presOf" srcId="{298B7E16-0518-4D15-9FEF-43DAF7550EEC}" destId="{F0623113-3302-4018-B7FE-40C265DFB34D}" srcOrd="0" destOrd="0" presId="urn:microsoft.com/office/officeart/2011/layout/HexagonRadial"/>
    <dgm:cxn modelId="{B8EDF8DC-B278-4088-9BE1-19248976AB73}" type="presOf" srcId="{85B5C5A7-C052-4566-8010-723BA3B2E81E}" destId="{D7C3CF48-0C6F-4299-B720-1CA919CC41F2}" srcOrd="0" destOrd="0" presId="urn:microsoft.com/office/officeart/2011/layout/HexagonRadial"/>
    <dgm:cxn modelId="{AB5D4A2C-0835-4A87-8ADB-20C6519D7F17}" type="presOf" srcId="{3B66E903-F173-4506-97AD-C940505513F0}" destId="{7F5B373D-C14B-4520-B368-576819F32CAB}" srcOrd="0" destOrd="0" presId="urn:microsoft.com/office/officeart/2011/layout/HexagonRadial"/>
    <dgm:cxn modelId="{9C97C49B-207C-4631-BB6F-9C2A9B60C054}" srcId="{1F15FC66-5D93-418A-A745-BEA494798D25}" destId="{79EDB843-B4DE-4531-9C7C-5807DC86E75C}" srcOrd="5" destOrd="0" parTransId="{3BEFF979-961E-4349-8BAB-30FA93137372}" sibTransId="{9B70C255-8E67-4BB7-B432-EB087E29BCE9}"/>
    <dgm:cxn modelId="{D0ABA806-B7FB-4479-9BDA-D05C53863090}" srcId="{1F15FC66-5D93-418A-A745-BEA494798D25}" destId="{67764D70-7391-40AD-87A3-ABE14E1F069E}" srcOrd="0" destOrd="0" parTransId="{43C1CDDA-3F17-48B9-A18D-6256EDFAC6D7}" sibTransId="{15EB9ECB-8246-4D79-93A1-62AA28CED19B}"/>
    <dgm:cxn modelId="{DE7884D1-8C1A-47C0-988B-F50D2332CBC1}" type="presOf" srcId="{79EDB843-B4DE-4531-9C7C-5807DC86E75C}" destId="{579AC9F7-8770-4BD6-96D3-9CA704223323}" srcOrd="0" destOrd="0" presId="urn:microsoft.com/office/officeart/2011/layout/HexagonRadial"/>
    <dgm:cxn modelId="{BA2D04E2-EC79-4BDB-BC04-CFEC915EA129}" srcId="{1F15FC66-5D93-418A-A745-BEA494798D25}" destId="{5B78F06E-773F-4062-99D7-C52F0B9B6EF9}" srcOrd="1" destOrd="0" parTransId="{22AA9295-8767-4D7C-AAFE-11B924939FB0}" sibTransId="{51A680A2-0E5C-4A7C-A94A-6D483ED3EBB6}"/>
    <dgm:cxn modelId="{61317011-756B-4EC3-A430-A76DE5530DA9}" srcId="{1F15FC66-5D93-418A-A745-BEA494798D25}" destId="{3B66E903-F173-4506-97AD-C940505513F0}" srcOrd="4" destOrd="0" parTransId="{433712AC-B0F3-4477-AD14-DFD597B0CCBD}" sibTransId="{F74044B5-F95E-46F4-9FBA-C2E2C0812383}"/>
    <dgm:cxn modelId="{19A37571-63CF-4E78-8853-8EAC9E48E3C0}" type="presOf" srcId="{5B78F06E-773F-4062-99D7-C52F0B9B6EF9}" destId="{AF30F76C-8E2A-44C2-B70D-3B8BD976AFBA}" srcOrd="0" destOrd="0" presId="urn:microsoft.com/office/officeart/2011/layout/HexagonRadial"/>
    <dgm:cxn modelId="{28EEFAF3-90E9-421A-BEAE-EF45DD940014}" type="presOf" srcId="{1F15FC66-5D93-418A-A745-BEA494798D25}" destId="{1B707FDF-E573-41FE-AE6E-D1AF2C4D7C1B}" srcOrd="0" destOrd="0" presId="urn:microsoft.com/office/officeart/2011/layout/HexagonRadial"/>
    <dgm:cxn modelId="{2AB088C3-E827-4245-8E38-5814CA75560C}" srcId="{1F15FC66-5D93-418A-A745-BEA494798D25}" destId="{85B5C5A7-C052-4566-8010-723BA3B2E81E}" srcOrd="2" destOrd="0" parTransId="{CEF7883A-F792-4E07-A79D-449938ADAE07}" sibTransId="{02A91C2A-3E7E-4E3A-9FE4-ECCEFEBBDBAB}"/>
    <dgm:cxn modelId="{E768BA23-955A-46A2-885A-62B6BAA8F480}" srcId="{298B7E16-0518-4D15-9FEF-43DAF7550EEC}" destId="{1F15FC66-5D93-418A-A745-BEA494798D25}" srcOrd="0" destOrd="0" parTransId="{B78F0C7E-F513-4659-84E3-CDD35A41AE1A}" sibTransId="{C7F7D663-823C-4FB8-8668-E609337215F4}"/>
    <dgm:cxn modelId="{60F5F1C5-9CE9-4F93-8860-7EBC8EF1E58B}" type="presParOf" srcId="{F0623113-3302-4018-B7FE-40C265DFB34D}" destId="{1B707FDF-E573-41FE-AE6E-D1AF2C4D7C1B}" srcOrd="0" destOrd="0" presId="urn:microsoft.com/office/officeart/2011/layout/HexagonRadial"/>
    <dgm:cxn modelId="{94C5C652-AF7A-43FF-A97B-80BA1955F2E2}" type="presParOf" srcId="{F0623113-3302-4018-B7FE-40C265DFB34D}" destId="{5825E116-010E-4F4C-8E79-F3336916084B}" srcOrd="1" destOrd="0" presId="urn:microsoft.com/office/officeart/2011/layout/HexagonRadial"/>
    <dgm:cxn modelId="{13A63289-E5B8-43A0-82E0-E40C8DF160FC}" type="presParOf" srcId="{5825E116-010E-4F4C-8E79-F3336916084B}" destId="{E093F07E-4A7A-4D32-B143-02DAF0D3783D}" srcOrd="0" destOrd="0" presId="urn:microsoft.com/office/officeart/2011/layout/HexagonRadial"/>
    <dgm:cxn modelId="{2818400E-0D52-4050-827C-58F33EC3CF03}" type="presParOf" srcId="{F0623113-3302-4018-B7FE-40C265DFB34D}" destId="{B1C0F037-745C-45C6-A28A-8435E04F6141}" srcOrd="2" destOrd="0" presId="urn:microsoft.com/office/officeart/2011/layout/HexagonRadial"/>
    <dgm:cxn modelId="{10952641-1DEB-4377-B8D8-A43A149BDF07}" type="presParOf" srcId="{F0623113-3302-4018-B7FE-40C265DFB34D}" destId="{8B335ADC-2D91-4899-A5CC-E511066D5CA4}" srcOrd="3" destOrd="0" presId="urn:microsoft.com/office/officeart/2011/layout/HexagonRadial"/>
    <dgm:cxn modelId="{3F686517-A9C5-488C-B540-3FF69BE6E83A}" type="presParOf" srcId="{8B335ADC-2D91-4899-A5CC-E511066D5CA4}" destId="{B40FA115-5E72-4421-94A9-4B651C63EAA1}" srcOrd="0" destOrd="0" presId="urn:microsoft.com/office/officeart/2011/layout/HexagonRadial"/>
    <dgm:cxn modelId="{D1A6272B-A5B5-499C-9BEA-159BF871AFC5}" type="presParOf" srcId="{F0623113-3302-4018-B7FE-40C265DFB34D}" destId="{AF30F76C-8E2A-44C2-B70D-3B8BD976AFBA}" srcOrd="4" destOrd="0" presId="urn:microsoft.com/office/officeart/2011/layout/HexagonRadial"/>
    <dgm:cxn modelId="{A8885FA9-6C41-4D85-B185-D5CBC1F0CA9C}" type="presParOf" srcId="{F0623113-3302-4018-B7FE-40C265DFB34D}" destId="{1D21DED2-1278-4D88-9B47-626F4A9E5497}" srcOrd="5" destOrd="0" presId="urn:microsoft.com/office/officeart/2011/layout/HexagonRadial"/>
    <dgm:cxn modelId="{C70F71F1-97C6-4569-89C6-F112A4013377}" type="presParOf" srcId="{1D21DED2-1278-4D88-9B47-626F4A9E5497}" destId="{94DA9D99-83AE-4B19-AD92-A16548133F2C}" srcOrd="0" destOrd="0" presId="urn:microsoft.com/office/officeart/2011/layout/HexagonRadial"/>
    <dgm:cxn modelId="{CB596D44-A95B-4248-9CC5-496AA6D2E7F6}" type="presParOf" srcId="{F0623113-3302-4018-B7FE-40C265DFB34D}" destId="{D7C3CF48-0C6F-4299-B720-1CA919CC41F2}" srcOrd="6" destOrd="0" presId="urn:microsoft.com/office/officeart/2011/layout/HexagonRadial"/>
    <dgm:cxn modelId="{2272A162-0B6D-483A-898A-75B51DB6BFD9}" type="presParOf" srcId="{F0623113-3302-4018-B7FE-40C265DFB34D}" destId="{A3AD079C-5595-4025-AC56-2CCBAAEF9689}" srcOrd="7" destOrd="0" presId="urn:microsoft.com/office/officeart/2011/layout/HexagonRadial"/>
    <dgm:cxn modelId="{DB481E37-4DE9-46C8-93CC-09FF88DD15BE}" type="presParOf" srcId="{A3AD079C-5595-4025-AC56-2CCBAAEF9689}" destId="{3C2EF58B-8150-45F1-9FE2-FC81AD268E2B}" srcOrd="0" destOrd="0" presId="urn:microsoft.com/office/officeart/2011/layout/HexagonRadial"/>
    <dgm:cxn modelId="{8878C06D-55FD-41E7-9D0B-40E1FF907CB0}" type="presParOf" srcId="{F0623113-3302-4018-B7FE-40C265DFB34D}" destId="{117A67C5-B28E-4E85-9BC2-F2A0F3414CEC}" srcOrd="8" destOrd="0" presId="urn:microsoft.com/office/officeart/2011/layout/HexagonRadial"/>
    <dgm:cxn modelId="{E4C46E17-2020-49FF-855E-6760EC78E2BA}" type="presParOf" srcId="{F0623113-3302-4018-B7FE-40C265DFB34D}" destId="{E3AF754E-B7A8-49CC-86B9-848DB70486FC}" srcOrd="9" destOrd="0" presId="urn:microsoft.com/office/officeart/2011/layout/HexagonRadial"/>
    <dgm:cxn modelId="{692EF5A1-70CD-483D-B068-B830FE04099C}" type="presParOf" srcId="{E3AF754E-B7A8-49CC-86B9-848DB70486FC}" destId="{17E3F8AA-DE9F-4CCD-8E72-0B57AF23C660}" srcOrd="0" destOrd="0" presId="urn:microsoft.com/office/officeart/2011/layout/HexagonRadial"/>
    <dgm:cxn modelId="{2EE9690A-F972-49C7-AA81-56D6D75C8F56}" type="presParOf" srcId="{F0623113-3302-4018-B7FE-40C265DFB34D}" destId="{7F5B373D-C14B-4520-B368-576819F32CAB}" srcOrd="10" destOrd="0" presId="urn:microsoft.com/office/officeart/2011/layout/HexagonRadial"/>
    <dgm:cxn modelId="{3C079A6A-FF48-47C3-8D9B-CA09CD6AD035}" type="presParOf" srcId="{F0623113-3302-4018-B7FE-40C265DFB34D}" destId="{496529E5-2A62-4249-80F4-F5D0B09428BD}" srcOrd="11" destOrd="0" presId="urn:microsoft.com/office/officeart/2011/layout/HexagonRadial"/>
    <dgm:cxn modelId="{D2E41073-956D-4E96-930F-0C13530853E2}" type="presParOf" srcId="{496529E5-2A62-4249-80F4-F5D0B09428BD}" destId="{1BFB3466-4399-4E89-92A0-13F0297217AB}" srcOrd="0" destOrd="0" presId="urn:microsoft.com/office/officeart/2011/layout/HexagonRadial"/>
    <dgm:cxn modelId="{46A7460E-0A99-4A54-B893-E86A78892E37}" type="presParOf" srcId="{F0623113-3302-4018-B7FE-40C265DFB34D}" destId="{579AC9F7-8770-4BD6-96D3-9CA704223323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281ABCE-1FCD-402C-B726-2F162D99BA86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A92F8C8-FFE2-4F41-A433-8F0A20790CC3}">
      <dgm:prSet phldrT="[Текст]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uk-UA" sz="5400" b="1" dirty="0" smtClean="0">
              <a:solidFill>
                <a:schemeClr val="accent3">
                  <a:lumMod val="50000"/>
                </a:schemeClr>
              </a:solidFill>
            </a:rPr>
            <a:t>Залік</a:t>
          </a:r>
          <a:endParaRPr lang="ru-RU" sz="5400" b="1" dirty="0">
            <a:solidFill>
              <a:schemeClr val="accent3">
                <a:lumMod val="50000"/>
              </a:schemeClr>
            </a:solidFill>
          </a:endParaRPr>
        </a:p>
      </dgm:t>
    </dgm:pt>
    <dgm:pt modelId="{294F7EFC-F40D-4901-8599-E2B0CACE7D4D}" type="parTrans" cxnId="{5EC3FB66-F6A9-4972-9238-C32BF7B3C2F1}">
      <dgm:prSet/>
      <dgm:spPr/>
      <dgm:t>
        <a:bodyPr/>
        <a:lstStyle/>
        <a:p>
          <a:endParaRPr lang="ru-RU"/>
        </a:p>
      </dgm:t>
    </dgm:pt>
    <dgm:pt modelId="{BD07DE34-2D61-4D32-AADF-6F4F240E78C9}" type="sibTrans" cxnId="{5EC3FB66-F6A9-4972-9238-C32BF7B3C2F1}">
      <dgm:prSet/>
      <dgm:spPr/>
      <dgm:t>
        <a:bodyPr/>
        <a:lstStyle/>
        <a:p>
          <a:endParaRPr lang="ru-RU"/>
        </a:p>
      </dgm:t>
    </dgm:pt>
    <dgm:pt modelId="{04618EC8-73DD-4A70-8B1D-09ABDDAE70C0}">
      <dgm:prSet phldrT="[Текст]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uk-UA" sz="5400" b="1" dirty="0" smtClean="0">
              <a:solidFill>
                <a:schemeClr val="accent3">
                  <a:lumMod val="50000"/>
                </a:schemeClr>
              </a:solidFill>
            </a:rPr>
            <a:t>Іспит</a:t>
          </a:r>
          <a:endParaRPr lang="ru-RU" sz="5400" b="1" dirty="0">
            <a:solidFill>
              <a:schemeClr val="accent3">
                <a:lumMod val="50000"/>
              </a:schemeClr>
            </a:solidFill>
          </a:endParaRPr>
        </a:p>
      </dgm:t>
    </dgm:pt>
    <dgm:pt modelId="{E2BB86A6-3823-44E8-BA76-0D2C837FD2F7}" type="parTrans" cxnId="{5849C57D-8E25-4C10-9659-E39387CB1AED}">
      <dgm:prSet/>
      <dgm:spPr/>
      <dgm:t>
        <a:bodyPr/>
        <a:lstStyle/>
        <a:p>
          <a:endParaRPr lang="ru-RU"/>
        </a:p>
      </dgm:t>
    </dgm:pt>
    <dgm:pt modelId="{774546CA-BBAC-456E-964A-3CB3039944C3}" type="sibTrans" cxnId="{5849C57D-8E25-4C10-9659-E39387CB1AED}">
      <dgm:prSet/>
      <dgm:spPr/>
      <dgm:t>
        <a:bodyPr/>
        <a:lstStyle/>
        <a:p>
          <a:endParaRPr lang="ru-RU"/>
        </a:p>
      </dgm:t>
    </dgm:pt>
    <dgm:pt modelId="{0DAF830D-EFC8-480C-B57F-35F64942D83F}">
      <dgm:prSet phldrT="[Текст]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uk-UA" sz="4800" b="1" dirty="0" smtClean="0">
              <a:solidFill>
                <a:schemeClr val="accent3">
                  <a:lumMod val="50000"/>
                </a:schemeClr>
              </a:solidFill>
            </a:rPr>
            <a:t>Тестування</a:t>
          </a:r>
          <a:endParaRPr lang="ru-RU" sz="4800" b="1" dirty="0">
            <a:solidFill>
              <a:schemeClr val="accent3">
                <a:lumMod val="50000"/>
              </a:schemeClr>
            </a:solidFill>
          </a:endParaRPr>
        </a:p>
      </dgm:t>
    </dgm:pt>
    <dgm:pt modelId="{7DDC4F83-58CA-46DB-B132-88859C031555}" type="sibTrans" cxnId="{6B9A787B-E49D-4357-9849-7091482136FC}">
      <dgm:prSet/>
      <dgm:spPr/>
      <dgm:t>
        <a:bodyPr/>
        <a:lstStyle/>
        <a:p>
          <a:endParaRPr lang="ru-RU"/>
        </a:p>
      </dgm:t>
    </dgm:pt>
    <dgm:pt modelId="{18E3FAA9-1B4D-4C8A-9AD8-264E66D03403}" type="parTrans" cxnId="{6B9A787B-E49D-4357-9849-7091482136FC}">
      <dgm:prSet/>
      <dgm:spPr/>
      <dgm:t>
        <a:bodyPr/>
        <a:lstStyle/>
        <a:p>
          <a:endParaRPr lang="ru-RU"/>
        </a:p>
      </dgm:t>
    </dgm:pt>
    <dgm:pt modelId="{9C38C76C-97D6-4430-9A19-7F072585743F}" type="pres">
      <dgm:prSet presAssocID="{D281ABCE-1FCD-402C-B726-2F162D99BA8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1B155FD-BA5D-4A99-8EC9-4C19E937A384}" type="pres">
      <dgm:prSet presAssocID="{0DAF830D-EFC8-480C-B57F-35F64942D83F}" presName="parentLin" presStyleCnt="0"/>
      <dgm:spPr/>
    </dgm:pt>
    <dgm:pt modelId="{AF329964-B036-4C20-8B6B-F01B0A75778F}" type="pres">
      <dgm:prSet presAssocID="{0DAF830D-EFC8-480C-B57F-35F64942D83F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3F62D8C6-7B7B-4FC9-993E-FA47AFACE1EE}" type="pres">
      <dgm:prSet presAssocID="{0DAF830D-EFC8-480C-B57F-35F64942D83F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CC96DE-407B-4E01-B4EF-6185173096D5}" type="pres">
      <dgm:prSet presAssocID="{0DAF830D-EFC8-480C-B57F-35F64942D83F}" presName="negativeSpace" presStyleCnt="0"/>
      <dgm:spPr/>
    </dgm:pt>
    <dgm:pt modelId="{CD3DC194-947B-459E-B1AD-7627DFAFC132}" type="pres">
      <dgm:prSet presAssocID="{0DAF830D-EFC8-480C-B57F-35F64942D83F}" presName="childText" presStyleLbl="conFgAcc1" presStyleIdx="0" presStyleCnt="3">
        <dgm:presLayoutVars>
          <dgm:bulletEnabled val="1"/>
        </dgm:presLayoutVars>
      </dgm:prSet>
      <dgm:spPr/>
    </dgm:pt>
    <dgm:pt modelId="{1776ED4E-E66A-41D2-B120-26E9D5609C9B}" type="pres">
      <dgm:prSet presAssocID="{7DDC4F83-58CA-46DB-B132-88859C031555}" presName="spaceBetweenRectangles" presStyleCnt="0"/>
      <dgm:spPr/>
    </dgm:pt>
    <dgm:pt modelId="{625F64A6-3993-4664-8671-A0A5467DB2C5}" type="pres">
      <dgm:prSet presAssocID="{BA92F8C8-FFE2-4F41-A433-8F0A20790CC3}" presName="parentLin" presStyleCnt="0"/>
      <dgm:spPr/>
    </dgm:pt>
    <dgm:pt modelId="{16B1A4D2-1817-4C75-9843-A61EEA4B908C}" type="pres">
      <dgm:prSet presAssocID="{BA92F8C8-FFE2-4F41-A433-8F0A20790CC3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3B74A01C-2408-4EF7-842D-6FDB7B1BFFC3}" type="pres">
      <dgm:prSet presAssocID="{BA92F8C8-FFE2-4F41-A433-8F0A20790CC3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7ECC39-A6B3-4CC5-8F15-D089F3384CCD}" type="pres">
      <dgm:prSet presAssocID="{BA92F8C8-FFE2-4F41-A433-8F0A20790CC3}" presName="negativeSpace" presStyleCnt="0"/>
      <dgm:spPr/>
    </dgm:pt>
    <dgm:pt modelId="{510F32F9-F446-40F4-8966-441D302E5DC5}" type="pres">
      <dgm:prSet presAssocID="{BA92F8C8-FFE2-4F41-A433-8F0A20790CC3}" presName="childText" presStyleLbl="conFgAcc1" presStyleIdx="1" presStyleCnt="3">
        <dgm:presLayoutVars>
          <dgm:bulletEnabled val="1"/>
        </dgm:presLayoutVars>
      </dgm:prSet>
      <dgm:spPr/>
    </dgm:pt>
    <dgm:pt modelId="{5111FCF7-15E8-46FB-927D-FD4251D5A025}" type="pres">
      <dgm:prSet presAssocID="{BD07DE34-2D61-4D32-AADF-6F4F240E78C9}" presName="spaceBetweenRectangles" presStyleCnt="0"/>
      <dgm:spPr/>
    </dgm:pt>
    <dgm:pt modelId="{62843754-CC34-4759-8266-A221EB6A0859}" type="pres">
      <dgm:prSet presAssocID="{04618EC8-73DD-4A70-8B1D-09ABDDAE70C0}" presName="parentLin" presStyleCnt="0"/>
      <dgm:spPr/>
    </dgm:pt>
    <dgm:pt modelId="{43B79703-3B20-405F-83E1-FBA0F6E9188D}" type="pres">
      <dgm:prSet presAssocID="{04618EC8-73DD-4A70-8B1D-09ABDDAE70C0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BABBE1B5-AED1-4836-983F-BC9CB95C41F9}" type="pres">
      <dgm:prSet presAssocID="{04618EC8-73DD-4A70-8B1D-09ABDDAE70C0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876B28-EE2E-4B52-B33E-B10B5207E035}" type="pres">
      <dgm:prSet presAssocID="{04618EC8-73DD-4A70-8B1D-09ABDDAE70C0}" presName="negativeSpace" presStyleCnt="0"/>
      <dgm:spPr/>
    </dgm:pt>
    <dgm:pt modelId="{1E8EE5C3-6C88-4214-94A6-66DC7B66C7CC}" type="pres">
      <dgm:prSet presAssocID="{04618EC8-73DD-4A70-8B1D-09ABDDAE70C0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54C0E0E0-2FBD-42CC-8D0D-636405696810}" type="presOf" srcId="{04618EC8-73DD-4A70-8B1D-09ABDDAE70C0}" destId="{BABBE1B5-AED1-4836-983F-BC9CB95C41F9}" srcOrd="1" destOrd="0" presId="urn:microsoft.com/office/officeart/2005/8/layout/list1"/>
    <dgm:cxn modelId="{5849C57D-8E25-4C10-9659-E39387CB1AED}" srcId="{D281ABCE-1FCD-402C-B726-2F162D99BA86}" destId="{04618EC8-73DD-4A70-8B1D-09ABDDAE70C0}" srcOrd="2" destOrd="0" parTransId="{E2BB86A6-3823-44E8-BA76-0D2C837FD2F7}" sibTransId="{774546CA-BBAC-456E-964A-3CB3039944C3}"/>
    <dgm:cxn modelId="{5EC3FB66-F6A9-4972-9238-C32BF7B3C2F1}" srcId="{D281ABCE-1FCD-402C-B726-2F162D99BA86}" destId="{BA92F8C8-FFE2-4F41-A433-8F0A20790CC3}" srcOrd="1" destOrd="0" parTransId="{294F7EFC-F40D-4901-8599-E2B0CACE7D4D}" sibTransId="{BD07DE34-2D61-4D32-AADF-6F4F240E78C9}"/>
    <dgm:cxn modelId="{0AFEB9E0-671B-4AF6-8703-3707A0548C39}" type="presOf" srcId="{04618EC8-73DD-4A70-8B1D-09ABDDAE70C0}" destId="{43B79703-3B20-405F-83E1-FBA0F6E9188D}" srcOrd="0" destOrd="0" presId="urn:microsoft.com/office/officeart/2005/8/layout/list1"/>
    <dgm:cxn modelId="{FD4427D5-7184-4CF7-82D7-8268FFF6E4CC}" type="presOf" srcId="{0DAF830D-EFC8-480C-B57F-35F64942D83F}" destId="{AF329964-B036-4C20-8B6B-F01B0A75778F}" srcOrd="0" destOrd="0" presId="urn:microsoft.com/office/officeart/2005/8/layout/list1"/>
    <dgm:cxn modelId="{40F0FED0-FA02-454C-90F6-537EAEA616AD}" type="presOf" srcId="{BA92F8C8-FFE2-4F41-A433-8F0A20790CC3}" destId="{3B74A01C-2408-4EF7-842D-6FDB7B1BFFC3}" srcOrd="1" destOrd="0" presId="urn:microsoft.com/office/officeart/2005/8/layout/list1"/>
    <dgm:cxn modelId="{A9254144-7387-4751-87FC-B0ED30CFF2B6}" type="presOf" srcId="{BA92F8C8-FFE2-4F41-A433-8F0A20790CC3}" destId="{16B1A4D2-1817-4C75-9843-A61EEA4B908C}" srcOrd="0" destOrd="0" presId="urn:microsoft.com/office/officeart/2005/8/layout/list1"/>
    <dgm:cxn modelId="{426D8F90-FCF5-40A5-BFD4-844BB5C64059}" type="presOf" srcId="{0DAF830D-EFC8-480C-B57F-35F64942D83F}" destId="{3F62D8C6-7B7B-4FC9-993E-FA47AFACE1EE}" srcOrd="1" destOrd="0" presId="urn:microsoft.com/office/officeart/2005/8/layout/list1"/>
    <dgm:cxn modelId="{5220DF0C-B462-4468-B24D-AB413002E6B8}" type="presOf" srcId="{D281ABCE-1FCD-402C-B726-2F162D99BA86}" destId="{9C38C76C-97D6-4430-9A19-7F072585743F}" srcOrd="0" destOrd="0" presId="urn:microsoft.com/office/officeart/2005/8/layout/list1"/>
    <dgm:cxn modelId="{6B9A787B-E49D-4357-9849-7091482136FC}" srcId="{D281ABCE-1FCD-402C-B726-2F162D99BA86}" destId="{0DAF830D-EFC8-480C-B57F-35F64942D83F}" srcOrd="0" destOrd="0" parTransId="{18E3FAA9-1B4D-4C8A-9AD8-264E66D03403}" sibTransId="{7DDC4F83-58CA-46DB-B132-88859C031555}"/>
    <dgm:cxn modelId="{11C64419-F7E6-4355-8640-16CDF3C2C367}" type="presParOf" srcId="{9C38C76C-97D6-4430-9A19-7F072585743F}" destId="{71B155FD-BA5D-4A99-8EC9-4C19E937A384}" srcOrd="0" destOrd="0" presId="urn:microsoft.com/office/officeart/2005/8/layout/list1"/>
    <dgm:cxn modelId="{F692957D-522C-47FD-A760-5A4D783E6A10}" type="presParOf" srcId="{71B155FD-BA5D-4A99-8EC9-4C19E937A384}" destId="{AF329964-B036-4C20-8B6B-F01B0A75778F}" srcOrd="0" destOrd="0" presId="urn:microsoft.com/office/officeart/2005/8/layout/list1"/>
    <dgm:cxn modelId="{5C959E57-C029-44C5-98BD-D6C03BB9E5D1}" type="presParOf" srcId="{71B155FD-BA5D-4A99-8EC9-4C19E937A384}" destId="{3F62D8C6-7B7B-4FC9-993E-FA47AFACE1EE}" srcOrd="1" destOrd="0" presId="urn:microsoft.com/office/officeart/2005/8/layout/list1"/>
    <dgm:cxn modelId="{BB93C013-B6D1-4907-8659-03E34AC1E60D}" type="presParOf" srcId="{9C38C76C-97D6-4430-9A19-7F072585743F}" destId="{61CC96DE-407B-4E01-B4EF-6185173096D5}" srcOrd="1" destOrd="0" presId="urn:microsoft.com/office/officeart/2005/8/layout/list1"/>
    <dgm:cxn modelId="{F9D19985-97EB-4F70-A089-B419A3ED71CB}" type="presParOf" srcId="{9C38C76C-97D6-4430-9A19-7F072585743F}" destId="{CD3DC194-947B-459E-B1AD-7627DFAFC132}" srcOrd="2" destOrd="0" presId="urn:microsoft.com/office/officeart/2005/8/layout/list1"/>
    <dgm:cxn modelId="{311DEDD2-C7A3-4308-805F-CB5D38C82CAB}" type="presParOf" srcId="{9C38C76C-97D6-4430-9A19-7F072585743F}" destId="{1776ED4E-E66A-41D2-B120-26E9D5609C9B}" srcOrd="3" destOrd="0" presId="urn:microsoft.com/office/officeart/2005/8/layout/list1"/>
    <dgm:cxn modelId="{2EA4E4D5-02BA-414A-B573-A798D1D6EC54}" type="presParOf" srcId="{9C38C76C-97D6-4430-9A19-7F072585743F}" destId="{625F64A6-3993-4664-8671-A0A5467DB2C5}" srcOrd="4" destOrd="0" presId="urn:microsoft.com/office/officeart/2005/8/layout/list1"/>
    <dgm:cxn modelId="{702A486B-5B12-4DE9-98A5-F0087B0CA6EF}" type="presParOf" srcId="{625F64A6-3993-4664-8671-A0A5467DB2C5}" destId="{16B1A4D2-1817-4C75-9843-A61EEA4B908C}" srcOrd="0" destOrd="0" presId="urn:microsoft.com/office/officeart/2005/8/layout/list1"/>
    <dgm:cxn modelId="{799165BE-AF7C-43AA-89BB-D7D628A72B05}" type="presParOf" srcId="{625F64A6-3993-4664-8671-A0A5467DB2C5}" destId="{3B74A01C-2408-4EF7-842D-6FDB7B1BFFC3}" srcOrd="1" destOrd="0" presId="urn:microsoft.com/office/officeart/2005/8/layout/list1"/>
    <dgm:cxn modelId="{837E7D90-4A96-458C-B831-4E11D7813376}" type="presParOf" srcId="{9C38C76C-97D6-4430-9A19-7F072585743F}" destId="{817ECC39-A6B3-4CC5-8F15-D089F3384CCD}" srcOrd="5" destOrd="0" presId="urn:microsoft.com/office/officeart/2005/8/layout/list1"/>
    <dgm:cxn modelId="{4271244E-0F2C-4C48-8A7A-E8387E320DD8}" type="presParOf" srcId="{9C38C76C-97D6-4430-9A19-7F072585743F}" destId="{510F32F9-F446-40F4-8966-441D302E5DC5}" srcOrd="6" destOrd="0" presId="urn:microsoft.com/office/officeart/2005/8/layout/list1"/>
    <dgm:cxn modelId="{CD5B1AF5-D1E8-41FF-945F-BC370CE3ADC9}" type="presParOf" srcId="{9C38C76C-97D6-4430-9A19-7F072585743F}" destId="{5111FCF7-15E8-46FB-927D-FD4251D5A025}" srcOrd="7" destOrd="0" presId="urn:microsoft.com/office/officeart/2005/8/layout/list1"/>
    <dgm:cxn modelId="{A92B8882-598D-47A6-B743-503A5CB4F6BC}" type="presParOf" srcId="{9C38C76C-97D6-4430-9A19-7F072585743F}" destId="{62843754-CC34-4759-8266-A221EB6A0859}" srcOrd="8" destOrd="0" presId="urn:microsoft.com/office/officeart/2005/8/layout/list1"/>
    <dgm:cxn modelId="{53E8BFE1-F984-44D9-B620-EB029DDA7650}" type="presParOf" srcId="{62843754-CC34-4759-8266-A221EB6A0859}" destId="{43B79703-3B20-405F-83E1-FBA0F6E9188D}" srcOrd="0" destOrd="0" presId="urn:microsoft.com/office/officeart/2005/8/layout/list1"/>
    <dgm:cxn modelId="{CEB0FD70-E547-402F-92D5-8A8D3622E1BE}" type="presParOf" srcId="{62843754-CC34-4759-8266-A221EB6A0859}" destId="{BABBE1B5-AED1-4836-983F-BC9CB95C41F9}" srcOrd="1" destOrd="0" presId="urn:microsoft.com/office/officeart/2005/8/layout/list1"/>
    <dgm:cxn modelId="{AB00CB9D-0C00-44B0-A5BA-950DD40D5E12}" type="presParOf" srcId="{9C38C76C-97D6-4430-9A19-7F072585743F}" destId="{52876B28-EE2E-4B52-B33E-B10B5207E035}" srcOrd="9" destOrd="0" presId="urn:microsoft.com/office/officeart/2005/8/layout/list1"/>
    <dgm:cxn modelId="{6FB4B6BC-F4DF-42D2-85F8-4CA022705D74}" type="presParOf" srcId="{9C38C76C-97D6-4430-9A19-7F072585743F}" destId="{1E8EE5C3-6C88-4214-94A6-66DC7B66C7CC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AC4E8FC-97FD-4211-BF07-23C1D8A43194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77AB043-E56F-489B-8612-5D8B0271EE24}" type="pres">
      <dgm:prSet presAssocID="{7AC4E8FC-97FD-4211-BF07-23C1D8A43194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33FDFC6C-BB04-49D3-B8D5-2C545B46C9DA}" type="presOf" srcId="{7AC4E8FC-97FD-4211-BF07-23C1D8A43194}" destId="{B77AB043-E56F-489B-8612-5D8B0271EE24}" srcOrd="0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8E826F3-B591-4C9E-958E-DE673D9A9B05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668F2E7-A1F9-4EE3-AD38-FE6744643C25}">
      <dgm:prSet phldrT="[Текст]" custT="1"/>
      <dgm:spPr/>
      <dgm:t>
        <a:bodyPr/>
        <a:lstStyle/>
        <a:p>
          <a:r>
            <a:rPr lang="uk-UA" sz="3200" dirty="0" smtClean="0"/>
            <a:t>Вступний</a:t>
          </a:r>
          <a:endParaRPr lang="ru-RU" sz="3200" dirty="0"/>
        </a:p>
      </dgm:t>
    </dgm:pt>
    <dgm:pt modelId="{B2DF728D-E09E-41D4-A0DC-32AF4B412907}" type="parTrans" cxnId="{033257C7-A4B2-44FF-A564-3D8FAD556583}">
      <dgm:prSet/>
      <dgm:spPr/>
      <dgm:t>
        <a:bodyPr/>
        <a:lstStyle/>
        <a:p>
          <a:endParaRPr lang="ru-RU"/>
        </a:p>
      </dgm:t>
    </dgm:pt>
    <dgm:pt modelId="{7F0E41B1-0DAC-43A7-A5BD-899A1E7A872C}" type="sibTrans" cxnId="{033257C7-A4B2-44FF-A564-3D8FAD556583}">
      <dgm:prSet/>
      <dgm:spPr/>
      <dgm:t>
        <a:bodyPr/>
        <a:lstStyle/>
        <a:p>
          <a:endParaRPr lang="ru-RU"/>
        </a:p>
      </dgm:t>
    </dgm:pt>
    <dgm:pt modelId="{5F7C152B-2DC7-4140-9A56-3037CF17FD6B}">
      <dgm:prSet phldrT="[Текст]" custT="1"/>
      <dgm:spPr/>
      <dgm:t>
        <a:bodyPr/>
        <a:lstStyle/>
        <a:p>
          <a:r>
            <a:rPr lang="uk-UA" sz="3200" dirty="0" smtClean="0"/>
            <a:t>Повторний</a:t>
          </a:r>
          <a:endParaRPr lang="ru-RU" sz="3200" dirty="0"/>
        </a:p>
      </dgm:t>
    </dgm:pt>
    <dgm:pt modelId="{63AF68B1-27CE-40FE-BB52-AD95E2CAC676}" type="parTrans" cxnId="{3463856C-BF36-4885-B4D5-68BB435360F4}">
      <dgm:prSet/>
      <dgm:spPr/>
      <dgm:t>
        <a:bodyPr/>
        <a:lstStyle/>
        <a:p>
          <a:endParaRPr lang="ru-RU"/>
        </a:p>
      </dgm:t>
    </dgm:pt>
    <dgm:pt modelId="{36D94E99-4DB2-412D-9DB7-36BAF6367E7D}" type="sibTrans" cxnId="{3463856C-BF36-4885-B4D5-68BB435360F4}">
      <dgm:prSet/>
      <dgm:spPr/>
      <dgm:t>
        <a:bodyPr/>
        <a:lstStyle/>
        <a:p>
          <a:endParaRPr lang="ru-RU"/>
        </a:p>
      </dgm:t>
    </dgm:pt>
    <dgm:pt modelId="{680C7C53-A6C8-41AC-8DDF-910CC61A4E2D}">
      <dgm:prSet phldrT="[Текст]" custT="1"/>
      <dgm:spPr/>
      <dgm:t>
        <a:bodyPr/>
        <a:lstStyle/>
        <a:p>
          <a:r>
            <a:rPr lang="uk-UA" sz="3200" dirty="0" smtClean="0"/>
            <a:t>Позаплановий</a:t>
          </a:r>
          <a:endParaRPr lang="ru-RU" sz="3200" dirty="0"/>
        </a:p>
      </dgm:t>
    </dgm:pt>
    <dgm:pt modelId="{553CF1D8-B8B8-4FAF-A708-A5E697520D31}" type="parTrans" cxnId="{5C44486D-ACBC-4C70-88D1-132285D51200}">
      <dgm:prSet/>
      <dgm:spPr/>
      <dgm:t>
        <a:bodyPr/>
        <a:lstStyle/>
        <a:p>
          <a:endParaRPr lang="ru-RU"/>
        </a:p>
      </dgm:t>
    </dgm:pt>
    <dgm:pt modelId="{D8C6CFCF-4FCA-44C2-A936-73BBD23CA799}" type="sibTrans" cxnId="{5C44486D-ACBC-4C70-88D1-132285D51200}">
      <dgm:prSet/>
      <dgm:spPr/>
      <dgm:t>
        <a:bodyPr/>
        <a:lstStyle/>
        <a:p>
          <a:endParaRPr lang="ru-RU"/>
        </a:p>
      </dgm:t>
    </dgm:pt>
    <dgm:pt modelId="{4E8E7662-307C-406E-A69D-FE5C6CCEB62A}">
      <dgm:prSet phldrT="[Текст]" custT="1"/>
      <dgm:spPr/>
      <dgm:t>
        <a:bodyPr/>
        <a:lstStyle/>
        <a:p>
          <a:r>
            <a:rPr lang="uk-UA" sz="3200" dirty="0" smtClean="0"/>
            <a:t>Цільовий</a:t>
          </a:r>
          <a:endParaRPr lang="ru-RU" sz="3200" dirty="0"/>
        </a:p>
      </dgm:t>
    </dgm:pt>
    <dgm:pt modelId="{9D0DCB74-CB4E-4D02-87C2-35BA6E927CCE}" type="parTrans" cxnId="{882F8B61-1DAA-4DF7-A45B-885377C46D06}">
      <dgm:prSet/>
      <dgm:spPr/>
      <dgm:t>
        <a:bodyPr/>
        <a:lstStyle/>
        <a:p>
          <a:endParaRPr lang="ru-RU"/>
        </a:p>
      </dgm:t>
    </dgm:pt>
    <dgm:pt modelId="{16559EE3-7172-4642-96D5-3343BBD3783A}" type="sibTrans" cxnId="{882F8B61-1DAA-4DF7-A45B-885377C46D06}">
      <dgm:prSet/>
      <dgm:spPr/>
      <dgm:t>
        <a:bodyPr/>
        <a:lstStyle/>
        <a:p>
          <a:endParaRPr lang="ru-RU"/>
        </a:p>
      </dgm:t>
    </dgm:pt>
    <dgm:pt modelId="{76ADF577-B46B-4EBF-8239-D82120E708C5}">
      <dgm:prSet phldrT="[Текст]"/>
      <dgm:spPr/>
      <dgm:t>
        <a:bodyPr/>
        <a:lstStyle/>
        <a:p>
          <a:endParaRPr lang="ru-RU" dirty="0"/>
        </a:p>
      </dgm:t>
    </dgm:pt>
    <dgm:pt modelId="{BD6BD6E9-AF93-4D58-961D-C77F988490A4}" type="parTrans" cxnId="{9C110C3D-96A5-4026-A993-9F176CD26EA4}">
      <dgm:prSet/>
      <dgm:spPr/>
      <dgm:t>
        <a:bodyPr/>
        <a:lstStyle/>
        <a:p>
          <a:endParaRPr lang="ru-RU"/>
        </a:p>
      </dgm:t>
    </dgm:pt>
    <dgm:pt modelId="{06F2972F-8F68-4C14-A955-A5E852B19D3C}" type="sibTrans" cxnId="{9C110C3D-96A5-4026-A993-9F176CD26EA4}">
      <dgm:prSet/>
      <dgm:spPr/>
      <dgm:t>
        <a:bodyPr/>
        <a:lstStyle/>
        <a:p>
          <a:endParaRPr lang="ru-RU"/>
        </a:p>
      </dgm:t>
    </dgm:pt>
    <dgm:pt modelId="{75D1841F-3D27-4ACF-9179-35E8D97EC96E}" type="pres">
      <dgm:prSet presAssocID="{18E826F3-B591-4C9E-958E-DE673D9A9B0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99D6696-2FA2-430D-911A-31F1C958FE92}" type="pres">
      <dgm:prSet presAssocID="{0668F2E7-A1F9-4EE3-AD38-FE6744643C25}" presName="node" presStyleLbl="node1" presStyleIdx="0" presStyleCnt="5" custScaleX="1117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10B91D-91BD-4FDA-BEC3-428C69DD6DE7}" type="pres">
      <dgm:prSet presAssocID="{7F0E41B1-0DAC-43A7-A5BD-899A1E7A872C}" presName="sibTrans" presStyleCnt="0"/>
      <dgm:spPr/>
    </dgm:pt>
    <dgm:pt modelId="{0D7CECFC-6908-4476-B106-7E365E1D8DEC}" type="pres">
      <dgm:prSet presAssocID="{5F7C152B-2DC7-4140-9A56-3037CF17FD6B}" presName="node" presStyleLbl="node1" presStyleIdx="1" presStyleCnt="5" custScaleX="1075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BAD1FE-9018-4989-B1BC-D7163C4663EA}" type="pres">
      <dgm:prSet presAssocID="{36D94E99-4DB2-412D-9DB7-36BAF6367E7D}" presName="sibTrans" presStyleCnt="0"/>
      <dgm:spPr/>
    </dgm:pt>
    <dgm:pt modelId="{D84659C7-115E-4D32-9B55-715D77B9933F}" type="pres">
      <dgm:prSet presAssocID="{680C7C53-A6C8-41AC-8DDF-910CC61A4E2D}" presName="node" presStyleLbl="node1" presStyleIdx="2" presStyleCnt="5" custScaleX="1122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28E641-9A8B-4303-8226-1328E728310C}" type="pres">
      <dgm:prSet presAssocID="{D8C6CFCF-4FCA-44C2-A936-73BBD23CA799}" presName="sibTrans" presStyleCnt="0"/>
      <dgm:spPr/>
    </dgm:pt>
    <dgm:pt modelId="{0F987E72-F5A6-40A8-A12E-1D9DA26E1F2C}" type="pres">
      <dgm:prSet presAssocID="{4E8E7662-307C-406E-A69D-FE5C6CCEB62A}" presName="node" presStyleLbl="node1" presStyleIdx="3" presStyleCnt="5" custScaleX="1024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AFC5D4-D7AB-4958-9899-FE0EF2A3C8E6}" type="pres">
      <dgm:prSet presAssocID="{16559EE3-7172-4642-96D5-3343BBD3783A}" presName="sibTrans" presStyleCnt="0"/>
      <dgm:spPr/>
    </dgm:pt>
    <dgm:pt modelId="{59395AAB-7798-4E1C-8A99-9D249EDCC541}" type="pres">
      <dgm:prSet presAssocID="{76ADF577-B46B-4EBF-8239-D82120E708C5}" presName="node" presStyleLbl="node1" presStyleIdx="4" presStyleCnt="5" custScaleX="1182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6FECE00-074D-479D-881C-64BDC7E9C33E}" type="presOf" srcId="{680C7C53-A6C8-41AC-8DDF-910CC61A4E2D}" destId="{D84659C7-115E-4D32-9B55-715D77B9933F}" srcOrd="0" destOrd="0" presId="urn:microsoft.com/office/officeart/2005/8/layout/default"/>
    <dgm:cxn modelId="{6655B43E-4E67-4838-939D-6F825392154F}" type="presOf" srcId="{5F7C152B-2DC7-4140-9A56-3037CF17FD6B}" destId="{0D7CECFC-6908-4476-B106-7E365E1D8DEC}" srcOrd="0" destOrd="0" presId="urn:microsoft.com/office/officeart/2005/8/layout/default"/>
    <dgm:cxn modelId="{5C44486D-ACBC-4C70-88D1-132285D51200}" srcId="{18E826F3-B591-4C9E-958E-DE673D9A9B05}" destId="{680C7C53-A6C8-41AC-8DDF-910CC61A4E2D}" srcOrd="2" destOrd="0" parTransId="{553CF1D8-B8B8-4FAF-A708-A5E697520D31}" sibTransId="{D8C6CFCF-4FCA-44C2-A936-73BBD23CA799}"/>
    <dgm:cxn modelId="{144F9A54-A09D-4C72-A378-8D2C7F80806D}" type="presOf" srcId="{0668F2E7-A1F9-4EE3-AD38-FE6744643C25}" destId="{099D6696-2FA2-430D-911A-31F1C958FE92}" srcOrd="0" destOrd="0" presId="urn:microsoft.com/office/officeart/2005/8/layout/default"/>
    <dgm:cxn modelId="{9C110C3D-96A5-4026-A993-9F176CD26EA4}" srcId="{18E826F3-B591-4C9E-958E-DE673D9A9B05}" destId="{76ADF577-B46B-4EBF-8239-D82120E708C5}" srcOrd="4" destOrd="0" parTransId="{BD6BD6E9-AF93-4D58-961D-C77F988490A4}" sibTransId="{06F2972F-8F68-4C14-A955-A5E852B19D3C}"/>
    <dgm:cxn modelId="{033257C7-A4B2-44FF-A564-3D8FAD556583}" srcId="{18E826F3-B591-4C9E-958E-DE673D9A9B05}" destId="{0668F2E7-A1F9-4EE3-AD38-FE6744643C25}" srcOrd="0" destOrd="0" parTransId="{B2DF728D-E09E-41D4-A0DC-32AF4B412907}" sibTransId="{7F0E41B1-0DAC-43A7-A5BD-899A1E7A872C}"/>
    <dgm:cxn modelId="{3463856C-BF36-4885-B4D5-68BB435360F4}" srcId="{18E826F3-B591-4C9E-958E-DE673D9A9B05}" destId="{5F7C152B-2DC7-4140-9A56-3037CF17FD6B}" srcOrd="1" destOrd="0" parTransId="{63AF68B1-27CE-40FE-BB52-AD95E2CAC676}" sibTransId="{36D94E99-4DB2-412D-9DB7-36BAF6367E7D}"/>
    <dgm:cxn modelId="{882F8B61-1DAA-4DF7-A45B-885377C46D06}" srcId="{18E826F3-B591-4C9E-958E-DE673D9A9B05}" destId="{4E8E7662-307C-406E-A69D-FE5C6CCEB62A}" srcOrd="3" destOrd="0" parTransId="{9D0DCB74-CB4E-4D02-87C2-35BA6E927CCE}" sibTransId="{16559EE3-7172-4642-96D5-3343BBD3783A}"/>
    <dgm:cxn modelId="{682F9521-135E-40EA-A72B-E58C6E63DEB4}" type="presOf" srcId="{4E8E7662-307C-406E-A69D-FE5C6CCEB62A}" destId="{0F987E72-F5A6-40A8-A12E-1D9DA26E1F2C}" srcOrd="0" destOrd="0" presId="urn:microsoft.com/office/officeart/2005/8/layout/default"/>
    <dgm:cxn modelId="{BD461111-2EC4-4131-BA09-37EA9F7D9868}" type="presOf" srcId="{76ADF577-B46B-4EBF-8239-D82120E708C5}" destId="{59395AAB-7798-4E1C-8A99-9D249EDCC541}" srcOrd="0" destOrd="0" presId="urn:microsoft.com/office/officeart/2005/8/layout/default"/>
    <dgm:cxn modelId="{59964A57-6164-4AE2-9E50-5A7C32A70790}" type="presOf" srcId="{18E826F3-B591-4C9E-958E-DE673D9A9B05}" destId="{75D1841F-3D27-4ACF-9179-35E8D97EC96E}" srcOrd="0" destOrd="0" presId="urn:microsoft.com/office/officeart/2005/8/layout/default"/>
    <dgm:cxn modelId="{F48EA4AB-2BC4-4BE7-9DDF-85BAAC3AE8F0}" type="presParOf" srcId="{75D1841F-3D27-4ACF-9179-35E8D97EC96E}" destId="{099D6696-2FA2-430D-911A-31F1C958FE92}" srcOrd="0" destOrd="0" presId="urn:microsoft.com/office/officeart/2005/8/layout/default"/>
    <dgm:cxn modelId="{74E21F79-9FAC-4A18-8F00-26742DF28FB9}" type="presParOf" srcId="{75D1841F-3D27-4ACF-9179-35E8D97EC96E}" destId="{C610B91D-91BD-4FDA-BEC3-428C69DD6DE7}" srcOrd="1" destOrd="0" presId="urn:microsoft.com/office/officeart/2005/8/layout/default"/>
    <dgm:cxn modelId="{59557923-39D5-4766-BFF8-3B8C80014335}" type="presParOf" srcId="{75D1841F-3D27-4ACF-9179-35E8D97EC96E}" destId="{0D7CECFC-6908-4476-B106-7E365E1D8DEC}" srcOrd="2" destOrd="0" presId="urn:microsoft.com/office/officeart/2005/8/layout/default"/>
    <dgm:cxn modelId="{DE440571-63F4-49CD-8FBE-E4D3E7904A06}" type="presParOf" srcId="{75D1841F-3D27-4ACF-9179-35E8D97EC96E}" destId="{55BAD1FE-9018-4989-B1BC-D7163C4663EA}" srcOrd="3" destOrd="0" presId="urn:microsoft.com/office/officeart/2005/8/layout/default"/>
    <dgm:cxn modelId="{63FE1F96-3C4D-400A-8527-F5A31C16806B}" type="presParOf" srcId="{75D1841F-3D27-4ACF-9179-35E8D97EC96E}" destId="{D84659C7-115E-4D32-9B55-715D77B9933F}" srcOrd="4" destOrd="0" presId="urn:microsoft.com/office/officeart/2005/8/layout/default"/>
    <dgm:cxn modelId="{40783061-1EBF-4225-8DF4-68CAF9C41D78}" type="presParOf" srcId="{75D1841F-3D27-4ACF-9179-35E8D97EC96E}" destId="{4028E641-9A8B-4303-8226-1328E728310C}" srcOrd="5" destOrd="0" presId="urn:microsoft.com/office/officeart/2005/8/layout/default"/>
    <dgm:cxn modelId="{D8BD4AEF-27CE-4F4E-A21E-786355B07EDB}" type="presParOf" srcId="{75D1841F-3D27-4ACF-9179-35E8D97EC96E}" destId="{0F987E72-F5A6-40A8-A12E-1D9DA26E1F2C}" srcOrd="6" destOrd="0" presId="urn:microsoft.com/office/officeart/2005/8/layout/default"/>
    <dgm:cxn modelId="{E09AB7FF-8236-4D5B-A734-01B7A9EA16FC}" type="presParOf" srcId="{75D1841F-3D27-4ACF-9179-35E8D97EC96E}" destId="{19AFC5D4-D7AB-4958-9899-FE0EF2A3C8E6}" srcOrd="7" destOrd="0" presId="urn:microsoft.com/office/officeart/2005/8/layout/default"/>
    <dgm:cxn modelId="{88D03A77-B262-4618-A224-18635EF31AE5}" type="presParOf" srcId="{75D1841F-3D27-4ACF-9179-35E8D97EC96E}" destId="{59395AAB-7798-4E1C-8A99-9D249EDCC541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D19FE2-819E-4634-BC2C-FFF93F9D0671}">
      <dsp:nvSpPr>
        <dsp:cNvPr id="0" name=""/>
        <dsp:cNvSpPr/>
      </dsp:nvSpPr>
      <dsp:spPr>
        <a:xfrm rot="5400000">
          <a:off x="142489" y="1688861"/>
          <a:ext cx="1189456" cy="133285"/>
        </a:xfrm>
        <a:prstGeom prst="rect">
          <a:avLst/>
        </a:prstGeom>
        <a:solidFill>
          <a:schemeClr val="accent1">
            <a:lumMod val="50000"/>
          </a:schemeClr>
        </a:solidFill>
        <a:ln>
          <a:solidFill>
            <a:schemeClr val="tx2">
              <a:lumMod val="50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E14FFF-E0D9-476A-A2F5-198118DBA075}">
      <dsp:nvSpPr>
        <dsp:cNvPr id="0" name=""/>
        <dsp:cNvSpPr/>
      </dsp:nvSpPr>
      <dsp:spPr>
        <a:xfrm>
          <a:off x="5470" y="922036"/>
          <a:ext cx="2345892" cy="92398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solidFill>
                <a:schemeClr val="accent2">
                  <a:lumMod val="60000"/>
                  <a:lumOff val="40000"/>
                </a:schemeClr>
              </a:solidFill>
            </a:rPr>
            <a:t>Наказ по школі</a:t>
          </a:r>
          <a:endParaRPr lang="ru-RU" sz="2400" b="1" kern="1200" dirty="0">
            <a:solidFill>
              <a:schemeClr val="accent2">
                <a:lumMod val="60000"/>
                <a:lumOff val="40000"/>
              </a:schemeClr>
            </a:solidFill>
          </a:endParaRPr>
        </a:p>
      </dsp:txBody>
      <dsp:txXfrm>
        <a:off x="32533" y="949099"/>
        <a:ext cx="2291766" cy="869859"/>
      </dsp:txXfrm>
    </dsp:sp>
    <dsp:sp modelId="{59485AA5-441A-4057-A7B0-59BBFF8EE7E7}">
      <dsp:nvSpPr>
        <dsp:cNvPr id="0" name=""/>
        <dsp:cNvSpPr/>
      </dsp:nvSpPr>
      <dsp:spPr>
        <a:xfrm rot="5400000">
          <a:off x="151282" y="2876636"/>
          <a:ext cx="1171870" cy="133285"/>
        </a:xfrm>
        <a:prstGeom prst="rect">
          <a:avLst/>
        </a:prstGeom>
        <a:solidFill>
          <a:schemeClr val="tx2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30D177-F96C-4EBB-AF82-A565D6821634}">
      <dsp:nvSpPr>
        <dsp:cNvPr id="0" name=""/>
        <dsp:cNvSpPr/>
      </dsp:nvSpPr>
      <dsp:spPr>
        <a:xfrm>
          <a:off x="3982" y="2068163"/>
          <a:ext cx="2348868" cy="10241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solidFill>
                <a:schemeClr val="accent2">
                  <a:lumMod val="60000"/>
                  <a:lumOff val="40000"/>
                </a:schemeClr>
              </a:solidFill>
            </a:rPr>
            <a:t>Призначення </a:t>
          </a:r>
          <a:r>
            <a:rPr lang="uk-UA" sz="2400" b="1" kern="1200" dirty="0" smtClean="0">
              <a:solidFill>
                <a:schemeClr val="accent2">
                  <a:lumMod val="60000"/>
                  <a:lumOff val="40000"/>
                </a:schemeClr>
              </a:solidFill>
            </a:rPr>
            <a:t>членів комісії</a:t>
          </a:r>
          <a:endParaRPr lang="ru-RU" sz="2400" b="1" kern="1200" dirty="0">
            <a:solidFill>
              <a:schemeClr val="accent2">
                <a:lumMod val="60000"/>
                <a:lumOff val="40000"/>
              </a:schemeClr>
            </a:solidFill>
          </a:endParaRPr>
        </a:p>
      </dsp:txBody>
      <dsp:txXfrm>
        <a:off x="33979" y="2098160"/>
        <a:ext cx="2288874" cy="964177"/>
      </dsp:txXfrm>
    </dsp:sp>
    <dsp:sp modelId="{27EE9985-DB30-4D94-830A-0E2429438CA1}">
      <dsp:nvSpPr>
        <dsp:cNvPr id="0" name=""/>
        <dsp:cNvSpPr/>
      </dsp:nvSpPr>
      <dsp:spPr>
        <a:xfrm rot="21546731">
          <a:off x="741922" y="3442132"/>
          <a:ext cx="3036493" cy="133285"/>
        </a:xfrm>
        <a:prstGeom prst="rect">
          <a:avLst/>
        </a:prstGeom>
        <a:solidFill>
          <a:schemeClr val="tx2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B3B906-A635-41B5-97DF-80AA4B2321C2}">
      <dsp:nvSpPr>
        <dsp:cNvPr id="0" name=""/>
        <dsp:cNvSpPr/>
      </dsp:nvSpPr>
      <dsp:spPr>
        <a:xfrm>
          <a:off x="5470" y="3314477"/>
          <a:ext cx="2345892" cy="8885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solidFill>
                <a:schemeClr val="accent2">
                  <a:lumMod val="60000"/>
                  <a:lumOff val="40000"/>
                </a:schemeClr>
              </a:solidFill>
            </a:rPr>
            <a:t>Розробка плану-графіку</a:t>
          </a:r>
          <a:endParaRPr lang="ru-RU" sz="2400" b="1" kern="1200" dirty="0">
            <a:solidFill>
              <a:schemeClr val="accent2">
                <a:lumMod val="60000"/>
                <a:lumOff val="40000"/>
              </a:schemeClr>
            </a:solidFill>
          </a:endParaRPr>
        </a:p>
      </dsp:txBody>
      <dsp:txXfrm>
        <a:off x="31495" y="3340502"/>
        <a:ext cx="2293842" cy="836517"/>
      </dsp:txXfrm>
    </dsp:sp>
    <dsp:sp modelId="{5F0B94AD-465C-4CDE-8C96-85A432C6598D}">
      <dsp:nvSpPr>
        <dsp:cNvPr id="0" name=""/>
        <dsp:cNvSpPr/>
      </dsp:nvSpPr>
      <dsp:spPr>
        <a:xfrm rot="16200000">
          <a:off x="3179780" y="2811290"/>
          <a:ext cx="1207810" cy="133285"/>
        </a:xfrm>
        <a:prstGeom prst="rect">
          <a:avLst/>
        </a:prstGeom>
        <a:solidFill>
          <a:schemeClr val="tx2">
            <a:lumMod val="50000"/>
          </a:schemeClr>
        </a:solidFill>
        <a:ln>
          <a:solidFill>
            <a:schemeClr val="tx2">
              <a:lumMod val="50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A85C0C-2298-4436-85C0-D2A0FEE21D1D}">
      <dsp:nvSpPr>
        <dsp:cNvPr id="0" name=""/>
        <dsp:cNvSpPr/>
      </dsp:nvSpPr>
      <dsp:spPr>
        <a:xfrm>
          <a:off x="2916136" y="3220378"/>
          <a:ext cx="2617497" cy="98266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2400" b="1" kern="1200" dirty="0" err="1" smtClean="0">
              <a:solidFill>
                <a:schemeClr val="accent2">
                  <a:lumMod val="60000"/>
                  <a:lumOff val="40000"/>
                </a:schemeClr>
              </a:solidFill>
            </a:rPr>
            <a:t>Календаризація</a:t>
          </a:r>
          <a:r>
            <a:rPr lang="uk-UA" sz="2400" b="1" kern="1200" dirty="0" smtClean="0">
              <a:solidFill>
                <a:schemeClr val="accent2">
                  <a:lumMod val="60000"/>
                  <a:lumOff val="40000"/>
                </a:schemeClr>
              </a:solidFill>
            </a:rPr>
            <a:t> </a:t>
          </a:r>
          <a:r>
            <a:rPr lang="uk-UA" sz="2400" b="1" kern="1200" dirty="0" smtClean="0">
              <a:solidFill>
                <a:schemeClr val="accent2">
                  <a:lumMod val="60000"/>
                  <a:lumOff val="40000"/>
                </a:schemeClr>
              </a:solidFill>
            </a:rPr>
            <a:t>програми </a:t>
          </a:r>
          <a:endParaRPr lang="ru-RU" sz="2400" b="1" kern="1200" dirty="0" smtClean="0">
            <a:solidFill>
              <a:schemeClr val="accent2">
                <a:lumMod val="60000"/>
                <a:lumOff val="40000"/>
              </a:schemeClr>
            </a:solidFill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b="1" kern="1200" dirty="0">
            <a:solidFill>
              <a:schemeClr val="accent2">
                <a:lumMod val="60000"/>
                <a:lumOff val="40000"/>
              </a:schemeClr>
            </a:solidFill>
          </a:endParaRPr>
        </a:p>
      </dsp:txBody>
      <dsp:txXfrm>
        <a:off x="2944917" y="3249159"/>
        <a:ext cx="2559935" cy="925104"/>
      </dsp:txXfrm>
    </dsp:sp>
    <dsp:sp modelId="{3850CBF0-5BCE-44EE-89A5-4483A5EC542A}">
      <dsp:nvSpPr>
        <dsp:cNvPr id="0" name=""/>
        <dsp:cNvSpPr/>
      </dsp:nvSpPr>
      <dsp:spPr>
        <a:xfrm rot="16200000">
          <a:off x="3199120" y="1615858"/>
          <a:ext cx="1169130" cy="133285"/>
        </a:xfrm>
        <a:prstGeom prst="rect">
          <a:avLst/>
        </a:prstGeom>
        <a:solidFill>
          <a:schemeClr val="tx2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515F01-CAFA-4AE1-9642-DB6A2D94A7DB}">
      <dsp:nvSpPr>
        <dsp:cNvPr id="0" name=""/>
        <dsp:cNvSpPr/>
      </dsp:nvSpPr>
      <dsp:spPr>
        <a:xfrm>
          <a:off x="2841563" y="1995781"/>
          <a:ext cx="2766643" cy="10024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2400" b="1" kern="1200" dirty="0" smtClean="0">
              <a:solidFill>
                <a:schemeClr val="accent2">
                  <a:lumMod val="60000"/>
                  <a:lumOff val="40000"/>
                </a:schemeClr>
              </a:solidFill>
            </a:rPr>
            <a:t>Затвердження плану і програми</a:t>
          </a:r>
          <a:endParaRPr lang="ru-RU" sz="2400" b="1" kern="1200" dirty="0" smtClean="0">
            <a:solidFill>
              <a:schemeClr val="accent2">
                <a:lumMod val="60000"/>
                <a:lumOff val="40000"/>
              </a:schemeClr>
            </a:solidFill>
          </a:endParaRP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b="1" kern="1200" dirty="0">
            <a:solidFill>
              <a:schemeClr val="accent2">
                <a:lumMod val="60000"/>
                <a:lumOff val="40000"/>
              </a:schemeClr>
            </a:solidFill>
          </a:endParaRPr>
        </a:p>
      </dsp:txBody>
      <dsp:txXfrm>
        <a:off x="2870924" y="2025142"/>
        <a:ext cx="2707921" cy="943733"/>
      </dsp:txXfrm>
    </dsp:sp>
    <dsp:sp modelId="{14A420E8-CAFB-4AAC-B592-2B055908F3C8}">
      <dsp:nvSpPr>
        <dsp:cNvPr id="0" name=""/>
        <dsp:cNvSpPr/>
      </dsp:nvSpPr>
      <dsp:spPr>
        <a:xfrm rot="21591108">
          <a:off x="3789222" y="1024102"/>
          <a:ext cx="3131257" cy="133285"/>
        </a:xfrm>
        <a:prstGeom prst="rect">
          <a:avLst/>
        </a:prstGeom>
        <a:solidFill>
          <a:schemeClr val="tx2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D94038-91B3-40F7-B727-2DACC3B42305}">
      <dsp:nvSpPr>
        <dsp:cNvPr id="0" name=""/>
        <dsp:cNvSpPr/>
      </dsp:nvSpPr>
      <dsp:spPr>
        <a:xfrm>
          <a:off x="2894862" y="868873"/>
          <a:ext cx="2660045" cy="90476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solidFill>
                <a:schemeClr val="accent2">
                  <a:lumMod val="60000"/>
                  <a:lumOff val="40000"/>
                </a:schemeClr>
              </a:solidFill>
            </a:rPr>
            <a:t>Підбір матеріалу для навчання</a:t>
          </a:r>
          <a:endParaRPr lang="ru-RU" sz="2400" b="1" kern="1200" dirty="0">
            <a:solidFill>
              <a:schemeClr val="accent2">
                <a:lumMod val="60000"/>
                <a:lumOff val="40000"/>
              </a:schemeClr>
            </a:solidFill>
          </a:endParaRPr>
        </a:p>
      </dsp:txBody>
      <dsp:txXfrm>
        <a:off x="2921362" y="895373"/>
        <a:ext cx="2607045" cy="851766"/>
      </dsp:txXfrm>
    </dsp:sp>
    <dsp:sp modelId="{DD64EDD7-49DB-4860-A62A-E80EB4BFC8B5}">
      <dsp:nvSpPr>
        <dsp:cNvPr id="0" name=""/>
        <dsp:cNvSpPr/>
      </dsp:nvSpPr>
      <dsp:spPr>
        <a:xfrm rot="5400000">
          <a:off x="6373479" y="1575407"/>
          <a:ext cx="1104539" cy="133285"/>
        </a:xfrm>
        <a:prstGeom prst="rect">
          <a:avLst/>
        </a:prstGeom>
        <a:solidFill>
          <a:schemeClr val="bg2">
            <a:lumMod val="1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BFB9FC-0EB4-4B8A-9777-ABF776D80145}">
      <dsp:nvSpPr>
        <dsp:cNvPr id="0" name=""/>
        <dsp:cNvSpPr/>
      </dsp:nvSpPr>
      <dsp:spPr>
        <a:xfrm>
          <a:off x="6100835" y="868873"/>
          <a:ext cx="2532224" cy="8885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solidFill>
                <a:schemeClr val="accent2">
                  <a:lumMod val="60000"/>
                  <a:lumOff val="40000"/>
                </a:schemeClr>
              </a:solidFill>
            </a:rPr>
            <a:t>Проведення занять</a:t>
          </a:r>
          <a:endParaRPr lang="ru-RU" sz="2400" b="1" kern="1200" dirty="0">
            <a:solidFill>
              <a:schemeClr val="accent2">
                <a:lumMod val="60000"/>
                <a:lumOff val="40000"/>
              </a:schemeClr>
            </a:solidFill>
          </a:endParaRPr>
        </a:p>
      </dsp:txBody>
      <dsp:txXfrm>
        <a:off x="6126860" y="894898"/>
        <a:ext cx="2480174" cy="836517"/>
      </dsp:txXfrm>
    </dsp:sp>
    <dsp:sp modelId="{63820AE0-EDD1-4075-AEFB-E1FC7AF8283F}">
      <dsp:nvSpPr>
        <dsp:cNvPr id="0" name=""/>
        <dsp:cNvSpPr/>
      </dsp:nvSpPr>
      <dsp:spPr>
        <a:xfrm rot="5400000">
          <a:off x="6335898" y="2723697"/>
          <a:ext cx="1179702" cy="133285"/>
        </a:xfrm>
        <a:prstGeom prst="rect">
          <a:avLst/>
        </a:prstGeom>
        <a:solidFill>
          <a:schemeClr val="bg2">
            <a:lumMod val="1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34BE31-8018-4296-8EF9-20EF9CDFA26F}">
      <dsp:nvSpPr>
        <dsp:cNvPr id="0" name=""/>
        <dsp:cNvSpPr/>
      </dsp:nvSpPr>
      <dsp:spPr>
        <a:xfrm>
          <a:off x="6096918" y="1979582"/>
          <a:ext cx="2540058" cy="8885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solidFill>
                <a:schemeClr val="accent2">
                  <a:lumMod val="60000"/>
                  <a:lumOff val="40000"/>
                </a:schemeClr>
              </a:solidFill>
            </a:rPr>
            <a:t>Іспит</a:t>
          </a:r>
          <a:endParaRPr lang="ru-RU" sz="2400" b="1" kern="1200" dirty="0">
            <a:solidFill>
              <a:schemeClr val="accent2">
                <a:lumMod val="60000"/>
                <a:lumOff val="40000"/>
              </a:schemeClr>
            </a:solidFill>
          </a:endParaRPr>
        </a:p>
      </dsp:txBody>
      <dsp:txXfrm>
        <a:off x="6122943" y="2005607"/>
        <a:ext cx="2488008" cy="836517"/>
      </dsp:txXfrm>
    </dsp:sp>
    <dsp:sp modelId="{B0A73F31-30CB-4D50-97DA-E518D90BD6B4}">
      <dsp:nvSpPr>
        <dsp:cNvPr id="0" name=""/>
        <dsp:cNvSpPr/>
      </dsp:nvSpPr>
      <dsp:spPr>
        <a:xfrm>
          <a:off x="6096918" y="3090291"/>
          <a:ext cx="2540058" cy="103994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solidFill>
                <a:schemeClr val="accent2">
                  <a:lumMod val="60000"/>
                  <a:lumOff val="40000"/>
                </a:schemeClr>
              </a:solidFill>
            </a:rPr>
            <a:t>Засідання комісії з перевірки знань</a:t>
          </a:r>
          <a:endParaRPr lang="ru-RU" sz="2400" b="1" kern="1200" dirty="0">
            <a:solidFill>
              <a:schemeClr val="accent2">
                <a:lumMod val="60000"/>
                <a:lumOff val="40000"/>
              </a:schemeClr>
            </a:solidFill>
          </a:endParaRPr>
        </a:p>
      </dsp:txBody>
      <dsp:txXfrm>
        <a:off x="6127377" y="3120750"/>
        <a:ext cx="2479140" cy="97902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707FDF-E573-41FE-AE6E-D1AF2C4D7C1B}">
      <dsp:nvSpPr>
        <dsp:cNvPr id="0" name=""/>
        <dsp:cNvSpPr/>
      </dsp:nvSpPr>
      <dsp:spPr>
        <a:xfrm>
          <a:off x="3396611" y="1519806"/>
          <a:ext cx="1470829" cy="1134052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/>
            <a:t>Традиційні методи навчання</a:t>
          </a:r>
          <a:endParaRPr lang="ru-RU" sz="1600" b="1" kern="1200" dirty="0"/>
        </a:p>
      </dsp:txBody>
      <dsp:txXfrm>
        <a:off x="3627180" y="1697581"/>
        <a:ext cx="1009691" cy="778502"/>
      </dsp:txXfrm>
    </dsp:sp>
    <dsp:sp modelId="{B40FA115-5E72-4421-94A9-4B651C63EAA1}">
      <dsp:nvSpPr>
        <dsp:cNvPr id="0" name=""/>
        <dsp:cNvSpPr/>
      </dsp:nvSpPr>
      <dsp:spPr>
        <a:xfrm>
          <a:off x="4346501" y="648323"/>
          <a:ext cx="641252" cy="552523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C0F037-745C-45C6-A28A-8435E04F6141}">
      <dsp:nvSpPr>
        <dsp:cNvPr id="0" name=""/>
        <dsp:cNvSpPr/>
      </dsp:nvSpPr>
      <dsp:spPr>
        <a:xfrm>
          <a:off x="3254308" y="-145035"/>
          <a:ext cx="1761760" cy="1524129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/>
            <a:t>Лекції</a:t>
          </a:r>
          <a:endParaRPr lang="ru-RU" sz="3200" b="1" kern="1200" dirty="0"/>
        </a:p>
      </dsp:txBody>
      <dsp:txXfrm>
        <a:off x="3546269" y="107546"/>
        <a:ext cx="1177838" cy="1018967"/>
      </dsp:txXfrm>
    </dsp:sp>
    <dsp:sp modelId="{94DA9D99-83AE-4B19-AD92-A16548133F2C}">
      <dsp:nvSpPr>
        <dsp:cNvPr id="0" name=""/>
        <dsp:cNvSpPr/>
      </dsp:nvSpPr>
      <dsp:spPr>
        <a:xfrm>
          <a:off x="5094892" y="1681248"/>
          <a:ext cx="641252" cy="552523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30F76C-8E2A-44C2-B70D-3B8BD976AFBA}">
      <dsp:nvSpPr>
        <dsp:cNvPr id="0" name=""/>
        <dsp:cNvSpPr/>
      </dsp:nvSpPr>
      <dsp:spPr>
        <a:xfrm>
          <a:off x="4579412" y="583702"/>
          <a:ext cx="1759824" cy="1522454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/>
            <a:t>Семінари</a:t>
          </a:r>
          <a:endParaRPr lang="ru-RU" sz="1400" b="1" kern="1200" dirty="0"/>
        </a:p>
      </dsp:txBody>
      <dsp:txXfrm>
        <a:off x="4871052" y="836005"/>
        <a:ext cx="1176544" cy="1017848"/>
      </dsp:txXfrm>
    </dsp:sp>
    <dsp:sp modelId="{3C2EF58B-8150-45F1-9FE2-FC81AD268E2B}">
      <dsp:nvSpPr>
        <dsp:cNvPr id="0" name=""/>
        <dsp:cNvSpPr/>
      </dsp:nvSpPr>
      <dsp:spPr>
        <a:xfrm>
          <a:off x="4575012" y="2847226"/>
          <a:ext cx="641252" cy="552523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C3CF48-0C6F-4299-B720-1CA919CC41F2}">
      <dsp:nvSpPr>
        <dsp:cNvPr id="0" name=""/>
        <dsp:cNvSpPr/>
      </dsp:nvSpPr>
      <dsp:spPr>
        <a:xfrm>
          <a:off x="4618856" y="2095867"/>
          <a:ext cx="1739043" cy="1504476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/>
            <a:t>Консультації</a:t>
          </a:r>
          <a:endParaRPr lang="ru-RU" sz="1400" b="1" kern="1200" dirty="0"/>
        </a:p>
      </dsp:txBody>
      <dsp:txXfrm>
        <a:off x="4907053" y="2345191"/>
        <a:ext cx="1162649" cy="1005828"/>
      </dsp:txXfrm>
    </dsp:sp>
    <dsp:sp modelId="{17E3F8AA-DE9F-4CCD-8E72-0B57AF23C660}">
      <dsp:nvSpPr>
        <dsp:cNvPr id="0" name=""/>
        <dsp:cNvSpPr/>
      </dsp:nvSpPr>
      <dsp:spPr>
        <a:xfrm>
          <a:off x="3285391" y="2968259"/>
          <a:ext cx="641252" cy="552523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7A67C5-B28E-4E85-9BC2-F2A0F3414CEC}">
      <dsp:nvSpPr>
        <dsp:cNvPr id="0" name=""/>
        <dsp:cNvSpPr/>
      </dsp:nvSpPr>
      <dsp:spPr>
        <a:xfrm>
          <a:off x="3282067" y="2824103"/>
          <a:ext cx="1696827" cy="1465894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/>
            <a:t>Круглий стіл</a:t>
          </a:r>
          <a:endParaRPr lang="ru-RU" sz="2000" b="1" kern="1200" dirty="0"/>
        </a:p>
      </dsp:txBody>
      <dsp:txXfrm>
        <a:off x="3563071" y="3066863"/>
        <a:ext cx="1134819" cy="980374"/>
      </dsp:txXfrm>
    </dsp:sp>
    <dsp:sp modelId="{1BFB3466-4399-4E89-92A0-13F0297217AB}">
      <dsp:nvSpPr>
        <dsp:cNvPr id="0" name=""/>
        <dsp:cNvSpPr/>
      </dsp:nvSpPr>
      <dsp:spPr>
        <a:xfrm>
          <a:off x="2524744" y="1935749"/>
          <a:ext cx="641252" cy="552523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5B373D-C14B-4520-B368-576819F32CAB}">
      <dsp:nvSpPr>
        <dsp:cNvPr id="0" name=""/>
        <dsp:cNvSpPr/>
      </dsp:nvSpPr>
      <dsp:spPr>
        <a:xfrm>
          <a:off x="1962928" y="2065235"/>
          <a:ext cx="1719822" cy="1487848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/>
            <a:t>Самостійне вивчення матеріалу</a:t>
          </a:r>
          <a:endParaRPr lang="ru-RU" sz="1600" b="1" kern="1200" dirty="0"/>
        </a:p>
      </dsp:txBody>
      <dsp:txXfrm>
        <a:off x="2247939" y="2311803"/>
        <a:ext cx="1149800" cy="994712"/>
      </dsp:txXfrm>
    </dsp:sp>
    <dsp:sp modelId="{579AC9F7-8770-4BD6-96D3-9CA704223323}">
      <dsp:nvSpPr>
        <dsp:cNvPr id="0" name=""/>
        <dsp:cNvSpPr/>
      </dsp:nvSpPr>
      <dsp:spPr>
        <a:xfrm>
          <a:off x="1885795" y="603565"/>
          <a:ext cx="1829520" cy="1492307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/>
            <a:t>Тренінги</a:t>
          </a:r>
          <a:endParaRPr lang="ru-RU" sz="2400" b="1" kern="1200" dirty="0"/>
        </a:p>
      </dsp:txBody>
      <dsp:txXfrm>
        <a:off x="2180372" y="843847"/>
        <a:ext cx="1240366" cy="101174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3DC194-947B-459E-B1AD-7627DFAFC132}">
      <dsp:nvSpPr>
        <dsp:cNvPr id="0" name=""/>
        <dsp:cNvSpPr/>
      </dsp:nvSpPr>
      <dsp:spPr>
        <a:xfrm>
          <a:off x="0" y="552352"/>
          <a:ext cx="8229600" cy="85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62D8C6-7B7B-4FC9-993E-FA47AFACE1EE}">
      <dsp:nvSpPr>
        <dsp:cNvPr id="0" name=""/>
        <dsp:cNvSpPr/>
      </dsp:nvSpPr>
      <dsp:spPr>
        <a:xfrm>
          <a:off x="411480" y="50511"/>
          <a:ext cx="5760720" cy="1003680"/>
        </a:xfrm>
        <a:prstGeom prst="roundRect">
          <a:avLst/>
        </a:prstGeom>
        <a:solidFill>
          <a:schemeClr val="accent4">
            <a:lumMod val="7500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800" b="1" kern="1200" dirty="0" smtClean="0">
              <a:solidFill>
                <a:schemeClr val="accent3">
                  <a:lumMod val="50000"/>
                </a:schemeClr>
              </a:solidFill>
            </a:rPr>
            <a:t>Тестування</a:t>
          </a:r>
          <a:endParaRPr lang="ru-RU" sz="4800" b="1" kern="1200" dirty="0">
            <a:solidFill>
              <a:schemeClr val="accent3">
                <a:lumMod val="50000"/>
              </a:schemeClr>
            </a:solidFill>
          </a:endParaRPr>
        </a:p>
      </dsp:txBody>
      <dsp:txXfrm>
        <a:off x="460476" y="99507"/>
        <a:ext cx="5662728" cy="905688"/>
      </dsp:txXfrm>
    </dsp:sp>
    <dsp:sp modelId="{510F32F9-F446-40F4-8966-441D302E5DC5}">
      <dsp:nvSpPr>
        <dsp:cNvPr id="0" name=""/>
        <dsp:cNvSpPr/>
      </dsp:nvSpPr>
      <dsp:spPr>
        <a:xfrm>
          <a:off x="0" y="2094592"/>
          <a:ext cx="8229600" cy="85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74A01C-2408-4EF7-842D-6FDB7B1BFFC3}">
      <dsp:nvSpPr>
        <dsp:cNvPr id="0" name=""/>
        <dsp:cNvSpPr/>
      </dsp:nvSpPr>
      <dsp:spPr>
        <a:xfrm>
          <a:off x="411480" y="1592752"/>
          <a:ext cx="5760720" cy="1003680"/>
        </a:xfrm>
        <a:prstGeom prst="roundRect">
          <a:avLst/>
        </a:prstGeom>
        <a:solidFill>
          <a:schemeClr val="accent4">
            <a:lumMod val="7500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5400" b="1" kern="1200" dirty="0" smtClean="0">
              <a:solidFill>
                <a:schemeClr val="accent3">
                  <a:lumMod val="50000"/>
                </a:schemeClr>
              </a:solidFill>
            </a:rPr>
            <a:t>Залік</a:t>
          </a:r>
          <a:endParaRPr lang="ru-RU" sz="5400" b="1" kern="1200" dirty="0">
            <a:solidFill>
              <a:schemeClr val="accent3">
                <a:lumMod val="50000"/>
              </a:schemeClr>
            </a:solidFill>
          </a:endParaRPr>
        </a:p>
      </dsp:txBody>
      <dsp:txXfrm>
        <a:off x="460476" y="1641748"/>
        <a:ext cx="5662728" cy="905688"/>
      </dsp:txXfrm>
    </dsp:sp>
    <dsp:sp modelId="{1E8EE5C3-6C88-4214-94A6-66DC7B66C7CC}">
      <dsp:nvSpPr>
        <dsp:cNvPr id="0" name=""/>
        <dsp:cNvSpPr/>
      </dsp:nvSpPr>
      <dsp:spPr>
        <a:xfrm>
          <a:off x="0" y="3636832"/>
          <a:ext cx="8229600" cy="85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BBE1B5-AED1-4836-983F-BC9CB95C41F9}">
      <dsp:nvSpPr>
        <dsp:cNvPr id="0" name=""/>
        <dsp:cNvSpPr/>
      </dsp:nvSpPr>
      <dsp:spPr>
        <a:xfrm>
          <a:off x="411480" y="3134991"/>
          <a:ext cx="5760720" cy="1003680"/>
        </a:xfrm>
        <a:prstGeom prst="roundRect">
          <a:avLst/>
        </a:prstGeom>
        <a:solidFill>
          <a:schemeClr val="accent4">
            <a:lumMod val="7500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5400" b="1" kern="1200" dirty="0" smtClean="0">
              <a:solidFill>
                <a:schemeClr val="accent3">
                  <a:lumMod val="50000"/>
                </a:schemeClr>
              </a:solidFill>
            </a:rPr>
            <a:t>Іспит</a:t>
          </a:r>
          <a:endParaRPr lang="ru-RU" sz="5400" b="1" kern="1200" dirty="0">
            <a:solidFill>
              <a:schemeClr val="accent3">
                <a:lumMod val="50000"/>
              </a:schemeClr>
            </a:solidFill>
          </a:endParaRPr>
        </a:p>
      </dsp:txBody>
      <dsp:txXfrm>
        <a:off x="460476" y="3183987"/>
        <a:ext cx="5662728" cy="90568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9D6696-2FA2-430D-911A-31F1C958FE92}">
      <dsp:nvSpPr>
        <dsp:cNvPr id="0" name=""/>
        <dsp:cNvSpPr/>
      </dsp:nvSpPr>
      <dsp:spPr>
        <a:xfrm>
          <a:off x="720079" y="1984"/>
          <a:ext cx="2268684" cy="12180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kern="1200" dirty="0" smtClean="0"/>
            <a:t>Вступний</a:t>
          </a:r>
          <a:endParaRPr lang="ru-RU" sz="3200" kern="1200" dirty="0"/>
        </a:p>
      </dsp:txBody>
      <dsp:txXfrm>
        <a:off x="720079" y="1984"/>
        <a:ext cx="2268684" cy="1218009"/>
      </dsp:txXfrm>
    </dsp:sp>
    <dsp:sp modelId="{0D7CECFC-6908-4476-B106-7E365E1D8DEC}">
      <dsp:nvSpPr>
        <dsp:cNvPr id="0" name=""/>
        <dsp:cNvSpPr/>
      </dsp:nvSpPr>
      <dsp:spPr>
        <a:xfrm>
          <a:off x="3191765" y="1984"/>
          <a:ext cx="2184154" cy="12180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kern="1200" dirty="0" smtClean="0"/>
            <a:t>Повторний</a:t>
          </a:r>
          <a:endParaRPr lang="ru-RU" sz="3200" kern="1200" dirty="0"/>
        </a:p>
      </dsp:txBody>
      <dsp:txXfrm>
        <a:off x="3191765" y="1984"/>
        <a:ext cx="2184154" cy="1218009"/>
      </dsp:txXfrm>
    </dsp:sp>
    <dsp:sp modelId="{D84659C7-115E-4D32-9B55-715D77B9933F}">
      <dsp:nvSpPr>
        <dsp:cNvPr id="0" name=""/>
        <dsp:cNvSpPr/>
      </dsp:nvSpPr>
      <dsp:spPr>
        <a:xfrm>
          <a:off x="767409" y="1422995"/>
          <a:ext cx="2278794" cy="12180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kern="1200" dirty="0" smtClean="0"/>
            <a:t>Позаплановий</a:t>
          </a:r>
          <a:endParaRPr lang="ru-RU" sz="3200" kern="1200" dirty="0"/>
        </a:p>
      </dsp:txBody>
      <dsp:txXfrm>
        <a:off x="767409" y="1422995"/>
        <a:ext cx="2278794" cy="1218009"/>
      </dsp:txXfrm>
    </dsp:sp>
    <dsp:sp modelId="{0F987E72-F5A6-40A8-A12E-1D9DA26E1F2C}">
      <dsp:nvSpPr>
        <dsp:cNvPr id="0" name=""/>
        <dsp:cNvSpPr/>
      </dsp:nvSpPr>
      <dsp:spPr>
        <a:xfrm>
          <a:off x="3249204" y="1422995"/>
          <a:ext cx="2079385" cy="12180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kern="1200" dirty="0" smtClean="0"/>
            <a:t>Цільовий</a:t>
          </a:r>
          <a:endParaRPr lang="ru-RU" sz="3200" kern="1200" dirty="0"/>
        </a:p>
      </dsp:txBody>
      <dsp:txXfrm>
        <a:off x="3249204" y="1422995"/>
        <a:ext cx="2079385" cy="1218009"/>
      </dsp:txXfrm>
    </dsp:sp>
    <dsp:sp modelId="{59395AAB-7798-4E1C-8A99-9D249EDCC541}">
      <dsp:nvSpPr>
        <dsp:cNvPr id="0" name=""/>
        <dsp:cNvSpPr/>
      </dsp:nvSpPr>
      <dsp:spPr>
        <a:xfrm>
          <a:off x="1847529" y="2844006"/>
          <a:ext cx="2400940" cy="12180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600" kern="1200" dirty="0"/>
        </a:p>
      </dsp:txBody>
      <dsp:txXfrm>
        <a:off x="1847529" y="2844006"/>
        <a:ext cx="2400940" cy="12180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Радиальный шестиугольник"/>
  <dgm:desc val="Служит для отображения последовательного процесса, связанного с центральной идеей или темой. Ограничен шестью фигурами уровня 2. Рекомендуется использовать небольшие объемы текста. Неиспользуемый текст не отображается, но доступен при переключении макетов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44A0CB-8347-4EC3-8D4B-37A9D14E60D9}" type="datetimeFigureOut">
              <a:rPr lang="ru-RU" smtClean="0"/>
              <a:t>21.11.2018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F2F310-E3C0-46D9-A128-B860D45C7E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47908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F2F310-E3C0-46D9-A128-B860D45C7E88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54591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F2F310-E3C0-46D9-A128-B860D45C7E88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38753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F2F310-E3C0-46D9-A128-B860D45C7E88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41452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F2F310-E3C0-46D9-A128-B860D45C7E88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64343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9_02.jpg"/>
          <p:cNvPicPr preferRelativeResize="0">
            <a:picLocks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754112" y="0"/>
            <a:ext cx="73152" cy="6858000"/>
          </a:xfrm>
          <a:prstGeom prst="rect">
            <a:avLst/>
          </a:prstGeom>
        </p:spPr>
      </p:pic>
      <p:pic>
        <p:nvPicPr>
          <p:cNvPr id="7" name="Picture 6" descr="1_0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0500" y="0"/>
            <a:ext cx="1333500" cy="6858000"/>
          </a:xfrm>
          <a:prstGeom prst="rect">
            <a:avLst/>
          </a:prstGeom>
        </p:spPr>
      </p:pic>
      <p:grpSp>
        <p:nvGrpSpPr>
          <p:cNvPr id="4" name="Group 17"/>
          <p:cNvGrpSpPr/>
          <p:nvPr/>
        </p:nvGrpSpPr>
        <p:grpSpPr>
          <a:xfrm>
            <a:off x="0" y="6630352"/>
            <a:ext cx="9144000" cy="228600"/>
            <a:chOff x="0" y="6582727"/>
            <a:chExt cx="9144000" cy="228600"/>
          </a:xfrm>
        </p:grpSpPr>
        <p:sp>
          <p:nvSpPr>
            <p:cNvPr id="10" name="Rectangle 9"/>
            <p:cNvSpPr/>
            <p:nvPr/>
          </p:nvSpPr>
          <p:spPr>
            <a:xfrm>
              <a:off x="7813040" y="6582727"/>
              <a:ext cx="1330960" cy="228600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134101" y="6582727"/>
              <a:ext cx="1609724" cy="2286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0" y="6582727"/>
              <a:ext cx="6096000" cy="2286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371600"/>
            <a:ext cx="6781800" cy="1069975"/>
          </a:xfrm>
        </p:spPr>
        <p:txBody>
          <a:bodyPr bIns="0" anchor="b" anchorCtr="0">
            <a:noAutofit/>
          </a:bodyPr>
          <a:lstStyle>
            <a:lvl1pPr>
              <a:defRPr sz="4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438400"/>
            <a:ext cx="6781800" cy="762000"/>
          </a:xfrm>
        </p:spPr>
        <p:txBody>
          <a:bodyPr lIns="0" tIns="0" rIns="0">
            <a:normAutofit/>
          </a:bodyPr>
          <a:lstStyle>
            <a:lvl1pPr marL="0" indent="0" algn="l">
              <a:buNone/>
              <a:defRPr sz="2400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>
          <a:xfrm>
            <a:off x="6210300" y="6610350"/>
            <a:ext cx="1524000" cy="228600"/>
          </a:xfrm>
        </p:spPr>
        <p:txBody>
          <a:bodyPr/>
          <a:lstStyle/>
          <a:p>
            <a:fld id="{26E8D572-8EF6-4D17-BFA1-06F657DCB914}" type="datetimeFigureOut">
              <a:rPr lang="ru-RU" smtClean="0"/>
              <a:t>21.11.2018</a:t>
            </a:fld>
            <a:endParaRPr lang="ru-RU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>
          <a:xfrm>
            <a:off x="7924800" y="6610350"/>
            <a:ext cx="1198880" cy="228600"/>
          </a:xfrm>
        </p:spPr>
        <p:txBody>
          <a:bodyPr/>
          <a:lstStyle/>
          <a:p>
            <a:fld id="{C57EBF41-DC12-46B9-B8E6-D01864D31AFE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>
          <a:xfrm>
            <a:off x="457200" y="6611112"/>
            <a:ext cx="5600700" cy="22860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grpSp>
        <p:nvGrpSpPr>
          <p:cNvPr id="4" name="Group 10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12" name="Rectangle 11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8D572-8EF6-4D17-BFA1-06F657DCB914}" type="datetimeFigureOut">
              <a:rPr lang="ru-RU" smtClean="0"/>
              <a:t>21.11.2018</a:t>
            </a:fld>
            <a:endParaRPr lang="ru-RU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57EBF41-DC12-46B9-B8E6-D01864D31AFE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" name="Picture 10" descr="bar_06.png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pic>
        <p:nvPicPr>
          <p:cNvPr id="14" name="Picture 13" descr="2_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89085"/>
            <a:ext cx="2057400" cy="553707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85216"/>
            <a:ext cx="6019800" cy="554126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grpSp>
        <p:nvGrpSpPr>
          <p:cNvPr id="4" name="Group 10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12" name="Rectangle 11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8D572-8EF6-4D17-BFA1-06F657DCB914}" type="datetimeFigureOut">
              <a:rPr lang="ru-RU" smtClean="0"/>
              <a:t>21.11.2018</a:t>
            </a:fld>
            <a:endParaRPr lang="ru-RU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57EBF41-DC12-46B9-B8E6-D01864D31AFE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" name="Picture 10" descr="bar_06.png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pic>
        <p:nvPicPr>
          <p:cNvPr id="14" name="Picture 13" descr="2_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0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32" name="Rectangle 31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3" name="Picture 12" descr="bar_06.png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pic>
        <p:nvPicPr>
          <p:cNvPr id="10" name="Picture 9" descr="2_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8D572-8EF6-4D17-BFA1-06F657DCB914}" type="datetimeFigureOut">
              <a:rPr lang="ru-RU" smtClean="0"/>
              <a:t>21.11.2018</a:t>
            </a:fld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57EBF41-DC12-46B9-B8E6-D01864D31AFE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2"/>
          <p:cNvGrpSpPr/>
          <p:nvPr/>
        </p:nvGrpSpPr>
        <p:grpSpPr>
          <a:xfrm>
            <a:off x="1438274" y="6629400"/>
            <a:ext cx="7705726" cy="228600"/>
            <a:chOff x="1438274" y="6629400"/>
            <a:chExt cx="7705726" cy="228600"/>
          </a:xfrm>
        </p:grpSpPr>
        <p:sp>
          <p:nvSpPr>
            <p:cNvPr id="27" name="Rectangle 26"/>
            <p:cNvSpPr/>
            <p:nvPr/>
          </p:nvSpPr>
          <p:spPr>
            <a:xfrm>
              <a:off x="8763000" y="662940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7142480" y="662940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438274" y="6629400"/>
              <a:ext cx="5663565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5245101"/>
            <a:ext cx="6934199" cy="1155700"/>
          </a:xfrm>
        </p:spPr>
        <p:txBody>
          <a:bodyPr anchor="t">
            <a:normAutofit/>
          </a:bodyPr>
          <a:lstStyle>
            <a:lvl1pPr algn="r">
              <a:defRPr sz="4200" b="0" i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2600" y="4114800"/>
            <a:ext cx="6934199" cy="1130300"/>
          </a:xfrm>
        </p:spPr>
        <p:txBody>
          <a:bodyPr anchor="b">
            <a:normAutofit/>
          </a:bodyPr>
          <a:lstStyle>
            <a:lvl1pPr marL="0" indent="0" algn="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10" name="Picture 9" descr="9_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63980" cy="6858000"/>
          </a:xfrm>
          <a:prstGeom prst="rect">
            <a:avLst/>
          </a:prstGeom>
        </p:spPr>
      </p:pic>
      <p:sp>
        <p:nvSpPr>
          <p:cNvPr id="24" name="Date Placeholder 23"/>
          <p:cNvSpPr>
            <a:spLocks noGrp="1"/>
          </p:cNvSpPr>
          <p:nvPr>
            <p:ph type="dt" sz="half" idx="10"/>
          </p:nvPr>
        </p:nvSpPr>
        <p:spPr>
          <a:xfrm>
            <a:off x="7162800" y="6610350"/>
            <a:ext cx="1524000" cy="246888"/>
          </a:xfrm>
        </p:spPr>
        <p:txBody>
          <a:bodyPr/>
          <a:lstStyle/>
          <a:p>
            <a:fld id="{26E8D572-8EF6-4D17-BFA1-06F657DCB914}" type="datetimeFigureOut">
              <a:rPr lang="ru-RU" smtClean="0"/>
              <a:t>21.11.2018</a:t>
            </a:fld>
            <a:endParaRPr lang="ru-RU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1"/>
          </p:nvPr>
        </p:nvSpPr>
        <p:spPr>
          <a:xfrm>
            <a:off x="8742680" y="6610350"/>
            <a:ext cx="381000" cy="246888"/>
          </a:xfrm>
        </p:spPr>
        <p:txBody>
          <a:bodyPr/>
          <a:lstStyle/>
          <a:p>
            <a:fld id="{C57EBF41-DC12-46B9-B8E6-D01864D31AFE}" type="slidenum">
              <a:rPr lang="ru-RU" smtClean="0"/>
              <a:t>‹#›</a:t>
            </a:fld>
            <a:endParaRPr lang="ru-RU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2"/>
          </p:nvPr>
        </p:nvSpPr>
        <p:spPr>
          <a:xfrm>
            <a:off x="1524000" y="6610350"/>
            <a:ext cx="5562600" cy="247650"/>
          </a:xfrm>
        </p:spPr>
        <p:txBody>
          <a:bodyPr/>
          <a:lstStyle/>
          <a:p>
            <a:endParaRPr lang="ru-RU"/>
          </a:p>
        </p:txBody>
      </p:sp>
      <p:pic>
        <p:nvPicPr>
          <p:cNvPr id="20" name="Picture 19" descr="vert_bar_02.png"/>
          <p:cNvPicPr preferRelativeResize="0">
            <a:picLocks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362456" y="0"/>
            <a:ext cx="73152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bar_06.png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pic>
        <p:nvPicPr>
          <p:cNvPr id="12" name="Picture 11" descr="3_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  <p:sp>
        <p:nvSpPr>
          <p:cNvPr id="14" name="Content Placeholder 13"/>
          <p:cNvSpPr>
            <a:spLocks noGrp="1"/>
          </p:cNvSpPr>
          <p:nvPr>
            <p:ph sz="quarter" idx="13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grpSp>
        <p:nvGrpSpPr>
          <p:cNvPr id="3" name="Group 14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17" name="Rectangle 16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26E8D572-8EF6-4D17-BFA1-06F657DCB914}" type="datetimeFigureOut">
              <a:rPr lang="ru-RU" smtClean="0"/>
              <a:t>21.11.2018</a:t>
            </a:fld>
            <a:endParaRPr lang="ru-RU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57EBF41-DC12-46B9-B8E6-D01864D31AFE}" type="slidenum">
              <a:rPr lang="ru-RU" smtClean="0"/>
              <a:t>‹#›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81200"/>
            <a:ext cx="4040188" cy="411162"/>
          </a:xfrm>
        </p:spPr>
        <p:txBody>
          <a:bodyPr lIns="0" rIns="0" anchor="b">
            <a:noAutofit/>
          </a:bodyPr>
          <a:lstStyle>
            <a:lvl1pPr marL="0" indent="0">
              <a:lnSpc>
                <a:spcPct val="100000"/>
              </a:lnSpc>
              <a:buNone/>
              <a:defRPr sz="1600" b="1" i="0" cap="all" spc="1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14" name="Picture 13" descr="4_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  <p:sp>
        <p:nvSpPr>
          <p:cNvPr id="15" name="Text Placeholder 2"/>
          <p:cNvSpPr>
            <a:spLocks noGrp="1"/>
          </p:cNvSpPr>
          <p:nvPr>
            <p:ph type="body" idx="13"/>
          </p:nvPr>
        </p:nvSpPr>
        <p:spPr>
          <a:xfrm>
            <a:off x="4648200" y="1981200"/>
            <a:ext cx="4040188" cy="411162"/>
          </a:xfrm>
        </p:spPr>
        <p:txBody>
          <a:bodyPr lIns="0" rIns="0" anchor="b">
            <a:noAutofit/>
          </a:bodyPr>
          <a:lstStyle>
            <a:lvl1pPr marL="0" indent="0">
              <a:lnSpc>
                <a:spcPct val="100000"/>
              </a:lnSpc>
              <a:buNone/>
              <a:defRPr sz="1600" b="1" i="0" cap="all" spc="1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4"/>
          </p:nvPr>
        </p:nvSpPr>
        <p:spPr>
          <a:xfrm>
            <a:off x="457200" y="2438400"/>
            <a:ext cx="4038600" cy="3657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9" name="Content Placeholder 18"/>
          <p:cNvSpPr>
            <a:spLocks noGrp="1"/>
          </p:cNvSpPr>
          <p:nvPr>
            <p:ph sz="quarter" idx="15"/>
          </p:nvPr>
        </p:nvSpPr>
        <p:spPr>
          <a:xfrm>
            <a:off x="4648200" y="2438400"/>
            <a:ext cx="4038600" cy="3657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16" name="Picture 15" descr="bar_06.png"/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grpSp>
        <p:nvGrpSpPr>
          <p:cNvPr id="4" name="Group 17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20" name="Rectangle 19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Date Placeholder 22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26E8D572-8EF6-4D17-BFA1-06F657DCB914}" type="datetimeFigureOut">
              <a:rPr lang="ru-RU" smtClean="0"/>
              <a:t>21.11.2018</a:t>
            </a:fld>
            <a:endParaRPr lang="ru-RU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57EBF41-DC12-46B9-B8E6-D01864D31AFE}" type="slidenum">
              <a:rPr lang="ru-RU" smtClean="0"/>
              <a:t>‹#›</a:t>
            </a:fld>
            <a:endParaRPr lang="ru-RU"/>
          </a:p>
        </p:txBody>
      </p:sp>
      <p:sp>
        <p:nvSpPr>
          <p:cNvPr id="25" name="Footer Placeholder 24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pic>
        <p:nvPicPr>
          <p:cNvPr id="10" name="Picture 9" descr="2_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  <p:pic>
        <p:nvPicPr>
          <p:cNvPr id="11" name="Picture 10" descr="bar_06.png"/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grpSp>
        <p:nvGrpSpPr>
          <p:cNvPr id="3" name="Group 11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13" name="Rectangle 12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8D572-8EF6-4D17-BFA1-06F657DCB914}" type="datetimeFigureOut">
              <a:rPr lang="ru-RU" smtClean="0"/>
              <a:t>21.11.2018</a:t>
            </a:fld>
            <a:endParaRPr lang="ru-RU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57EBF41-DC12-46B9-B8E6-D01864D31AFE}" type="slidenum">
              <a:rPr lang="ru-RU" smtClean="0"/>
              <a:t>‹#›</a:t>
            </a:fld>
            <a:endParaRPr lang="ru-RU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10" name="Rectangle 9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8D572-8EF6-4D17-BFA1-06F657DCB914}" type="datetimeFigureOut">
              <a:rPr lang="ru-RU" smtClean="0"/>
              <a:t>21.11.2018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57EBF41-DC12-46B9-B8E6-D01864D31AFE}" type="slidenum">
              <a:rPr lang="ru-RU" smtClean="0"/>
              <a:t>‹#›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3_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  <p:sp>
        <p:nvSpPr>
          <p:cNvPr id="13" name="Text Placeholder 2"/>
          <p:cNvSpPr>
            <a:spLocks noGrp="1"/>
          </p:cNvSpPr>
          <p:nvPr>
            <p:ph type="title"/>
          </p:nvPr>
        </p:nvSpPr>
        <p:spPr>
          <a:xfrm>
            <a:off x="457200" y="1524000"/>
            <a:ext cx="3352800" cy="914400"/>
          </a:xfrm>
        </p:spPr>
        <p:txBody>
          <a:bodyPr lIns="0" rIns="0" anchor="b">
            <a:noAutofit/>
          </a:bodyPr>
          <a:lstStyle>
            <a:lvl1pPr marL="0" indent="0">
              <a:lnSpc>
                <a:spcPct val="100000"/>
              </a:lnSpc>
              <a:buNone/>
              <a:defRPr sz="1800" b="1" i="0" cap="all" spc="1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4419600" y="1524000"/>
            <a:ext cx="42672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457201" y="2514599"/>
            <a:ext cx="3352800" cy="3127248"/>
          </a:xfrm>
        </p:spPr>
        <p:txBody>
          <a:bodyPr/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14" name="Picture 13" descr="bar_06.png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grpSp>
        <p:nvGrpSpPr>
          <p:cNvPr id="2" name="Group 15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17" name="Rectangle 16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26E8D572-8EF6-4D17-BFA1-06F657DCB914}" type="datetimeFigureOut">
              <a:rPr lang="ru-RU" smtClean="0"/>
              <a:t>21.11.2018</a:t>
            </a:fld>
            <a:endParaRPr lang="ru-RU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57EBF41-DC12-46B9-B8E6-D01864D31AFE}" type="slidenum">
              <a:rPr lang="ru-RU" smtClean="0"/>
              <a:t>‹#›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5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13" name="Rectangle 12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048"/>
            <a:ext cx="3355848" cy="914400"/>
          </a:xfrm>
        </p:spPr>
        <p:txBody>
          <a:bodyPr anchor="b">
            <a:normAutofit/>
          </a:bodyPr>
          <a:lstStyle>
            <a:lvl1pPr algn="l">
              <a:defRPr lang="en-US" sz="1800" b="1" i="0" kern="1200" cap="all" spc="10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Font typeface="Wingdings" pitchFamily="2" charset="2"/>
              <a:buNone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25696" y="1554480"/>
            <a:ext cx="4270248" cy="4059936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514600"/>
            <a:ext cx="3355848" cy="3127248"/>
          </a:xfrm>
        </p:spPr>
        <p:txBody>
          <a:bodyPr/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lang="en-US" sz="1400" kern="120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8D572-8EF6-4D17-BFA1-06F657DCB914}" type="datetimeFigureOut">
              <a:rPr lang="ru-RU" smtClean="0"/>
              <a:t>21.11.2018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EBF41-DC12-46B9-B8E6-D01864D31AFE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Picture 7" descr="4_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  <p:pic>
        <p:nvPicPr>
          <p:cNvPr id="9" name="Picture 8" descr="bar_06.png"/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4419600" y="1524000"/>
            <a:ext cx="4267200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419600" y="5637212"/>
            <a:ext cx="4267200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34000">
                <a:schemeClr val="bg1">
                  <a:lumMod val="75000"/>
                  <a:alpha val="61000"/>
                </a:schemeClr>
              </a:gs>
              <a:gs pos="38000">
                <a:schemeClr val="bg1">
                  <a:lumMod val="75000"/>
                  <a:alpha val="76000"/>
                </a:schemeClr>
              </a:gs>
              <a:gs pos="100000">
                <a:schemeClr val="bg1"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91440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81200"/>
            <a:ext cx="8229600" cy="414496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62800" y="6610350"/>
            <a:ext cx="1524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26E8D572-8EF6-4D17-BFA1-06F657DCB914}" type="datetimeFigureOut">
              <a:rPr lang="ru-RU" smtClean="0"/>
              <a:t>21.11.2018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610350"/>
            <a:ext cx="66294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2680" y="6610350"/>
            <a:ext cx="381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C57EBF41-DC12-46B9-B8E6-D01864D31AF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Font typeface="Wingdings" pitchFamily="2" charset="2"/>
        <a:buChar char="§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Font typeface="Wingdings" pitchFamily="2" charset="2"/>
        <a:buNone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1">
            <a:lumMod val="50000"/>
            <a:lumOff val="50000"/>
          </a:schemeClr>
        </a:buClr>
        <a:buFont typeface="Wingdings" pitchFamily="2" charset="2"/>
        <a:buNone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1">
            <a:lumMod val="50000"/>
            <a:lumOff val="50000"/>
          </a:schemeClr>
        </a:buClr>
        <a:buFont typeface="Wingdings" pitchFamily="2" charset="2"/>
        <a:buNone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12" Type="http://schemas.openxmlformats.org/officeDocument/2006/relationships/image" Target="../media/image19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271228"/>
            <a:ext cx="6699448" cy="3096344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uk-UA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Організація навчання з безпеки життєдіяльності та охорони праці працівників </a:t>
            </a:r>
            <a:r>
              <a:rPr lang="uk-UA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закладу загальної середньої освіти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5228" y="4437112"/>
            <a:ext cx="2488096" cy="19335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13175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81846358"/>
              </p:ext>
            </p:extLst>
          </p:nvPr>
        </p:nvGraphicFramePr>
        <p:xfrm>
          <a:off x="107505" y="1631017"/>
          <a:ext cx="9039231" cy="529353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14590"/>
                <a:gridCol w="6246597"/>
                <a:gridCol w="1878044"/>
              </a:tblGrid>
              <a:tr h="237177">
                <a:tc>
                  <a:txBody>
                    <a:bodyPr/>
                    <a:lstStyle/>
                    <a:p>
                      <a:pPr marL="14922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dirty="0">
                          <a:effectLst/>
                        </a:rPr>
                        <a:t>№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marL="204851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dirty="0">
                          <a:effectLst/>
                        </a:rPr>
                        <a:t>Тема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effectLst/>
                        </a:rPr>
                        <a:t>Кількість годин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/>
                </a:tc>
              </a:tr>
              <a:tr h="2720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 dirty="0">
                          <a:effectLst/>
                        </a:rPr>
                        <a:t>Тема 1.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marL="635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>
                          <a:effectLst/>
                        </a:rPr>
                        <a:t>Законодавство України про працю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 dirty="0" smtClean="0">
                          <a:effectLst/>
                        </a:rPr>
                        <a:t>1 </a:t>
                      </a:r>
                      <a:r>
                        <a:rPr lang="uk-UA" sz="1600" dirty="0">
                          <a:effectLst/>
                        </a:rPr>
                        <a:t>год.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/>
                </a:tc>
              </a:tr>
              <a:tr h="8501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 dirty="0">
                          <a:effectLst/>
                        </a:rPr>
                        <a:t>Тема 2.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marR="67310" indent="889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 dirty="0">
                          <a:effectLst/>
                        </a:rPr>
                        <a:t>Законодавство України про охорону праці, про загальнообов’язкове державне соціальне страхування від нещасних випадків на виробництві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 dirty="0" smtClean="0">
                          <a:effectLst/>
                        </a:rPr>
                        <a:t>2 </a:t>
                      </a:r>
                      <a:r>
                        <a:rPr lang="uk-UA" sz="1600" dirty="0">
                          <a:effectLst/>
                        </a:rPr>
                        <a:t>год.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/>
                </a:tc>
              </a:tr>
              <a:tr h="2720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 dirty="0">
                          <a:effectLst/>
                        </a:rPr>
                        <a:t>Тема 3.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 dirty="0">
                          <a:effectLst/>
                        </a:rPr>
                        <a:t>Пожежна безпека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 dirty="0" smtClean="0">
                          <a:effectLst/>
                        </a:rPr>
                        <a:t>1 </a:t>
                      </a:r>
                      <a:r>
                        <a:rPr lang="uk-UA" sz="1600" dirty="0">
                          <a:effectLst/>
                        </a:rPr>
                        <a:t>год.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/>
                </a:tc>
              </a:tr>
              <a:tr h="2720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>
                          <a:effectLst/>
                        </a:rPr>
                        <a:t>Тема 4.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 dirty="0">
                          <a:effectLst/>
                        </a:rPr>
                        <a:t>Радіаційна безпека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 dirty="0" smtClean="0">
                          <a:effectLst/>
                        </a:rPr>
                        <a:t>1</a:t>
                      </a:r>
                      <a:r>
                        <a:rPr lang="uk-UA" sz="1600" baseline="0" dirty="0" smtClean="0">
                          <a:effectLst/>
                        </a:rPr>
                        <a:t> </a:t>
                      </a:r>
                      <a:r>
                        <a:rPr lang="uk-UA" sz="1600" dirty="0" smtClean="0">
                          <a:effectLst/>
                        </a:rPr>
                        <a:t>год</a:t>
                      </a:r>
                      <a:r>
                        <a:rPr lang="uk-UA" sz="1600" dirty="0">
                          <a:effectLst/>
                        </a:rPr>
                        <a:t>.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/>
                </a:tc>
              </a:tr>
              <a:tr h="2720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 dirty="0">
                          <a:effectLst/>
                        </a:rPr>
                        <a:t>Тема 5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 dirty="0">
                          <a:effectLst/>
                        </a:rPr>
                        <a:t>Безпека дорожнього руху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 dirty="0" smtClean="0">
                          <a:effectLst/>
                        </a:rPr>
                        <a:t>1 </a:t>
                      </a:r>
                      <a:r>
                        <a:rPr lang="uk-UA" sz="1600" dirty="0">
                          <a:effectLst/>
                        </a:rPr>
                        <a:t>год.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/>
                </a:tc>
              </a:tr>
              <a:tr h="2720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 dirty="0">
                          <a:effectLst/>
                        </a:rPr>
                        <a:t>Тема 6.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 dirty="0">
                          <a:effectLst/>
                        </a:rPr>
                        <a:t>Електробезпека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 dirty="0" smtClean="0">
                          <a:effectLst/>
                        </a:rPr>
                        <a:t>2 </a:t>
                      </a:r>
                      <a:r>
                        <a:rPr lang="uk-UA" sz="1600" dirty="0">
                          <a:effectLst/>
                        </a:rPr>
                        <a:t>год.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/>
                </a:tc>
              </a:tr>
              <a:tr h="2720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>
                          <a:effectLst/>
                        </a:rPr>
                        <a:t>Тема 7.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 dirty="0" err="1">
                          <a:effectLst/>
                        </a:rPr>
                        <a:t>Вибухобезпека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 dirty="0" smtClean="0">
                          <a:effectLst/>
                        </a:rPr>
                        <a:t>1 год.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/>
                </a:tc>
              </a:tr>
              <a:tr h="2720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>
                          <a:effectLst/>
                        </a:rPr>
                        <a:t>Тема 8.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 dirty="0">
                          <a:effectLst/>
                        </a:rPr>
                        <a:t>Безпека поводження на воді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 dirty="0" smtClean="0">
                          <a:effectLst/>
                        </a:rPr>
                        <a:t>1 год</a:t>
                      </a:r>
                      <a:r>
                        <a:rPr lang="uk-UA" sz="1600" dirty="0">
                          <a:effectLst/>
                        </a:rPr>
                        <a:t>.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/>
                </a:tc>
              </a:tr>
              <a:tr h="2720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 dirty="0">
                          <a:effectLst/>
                        </a:rPr>
                        <a:t>Тема 9.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 dirty="0">
                          <a:effectLst/>
                        </a:rPr>
                        <a:t>Поводження при надзвичайних ситуаціях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 dirty="0" smtClean="0">
                          <a:effectLst/>
                        </a:rPr>
                        <a:t>1 </a:t>
                      </a:r>
                      <a:r>
                        <a:rPr lang="uk-UA" sz="1600" dirty="0">
                          <a:effectLst/>
                        </a:rPr>
                        <a:t>год.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/>
                </a:tc>
              </a:tr>
              <a:tr h="2720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>
                          <a:effectLst/>
                        </a:rPr>
                        <a:t>Тема 10.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 dirty="0">
                          <a:effectLst/>
                        </a:rPr>
                        <a:t>Цивільна оборона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 dirty="0" smtClean="0">
                          <a:effectLst/>
                        </a:rPr>
                        <a:t>2 </a:t>
                      </a:r>
                      <a:r>
                        <a:rPr lang="uk-UA" sz="1600" dirty="0">
                          <a:effectLst/>
                        </a:rPr>
                        <a:t>год.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/>
                </a:tc>
              </a:tr>
              <a:tr h="2720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 dirty="0">
                          <a:effectLst/>
                        </a:rPr>
                        <a:t>Тема 11.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 dirty="0">
                          <a:effectLst/>
                        </a:rPr>
                        <a:t>Профілактика побутового травматизму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 dirty="0" smtClean="0">
                          <a:effectLst/>
                        </a:rPr>
                        <a:t>1 </a:t>
                      </a:r>
                      <a:r>
                        <a:rPr lang="uk-UA" sz="1600" dirty="0">
                          <a:effectLst/>
                        </a:rPr>
                        <a:t>год.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/>
                </a:tc>
              </a:tr>
              <a:tr h="2720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 dirty="0">
                          <a:effectLst/>
                        </a:rPr>
                        <a:t>Тема 12.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 dirty="0">
                          <a:effectLst/>
                        </a:rPr>
                        <a:t>Психологія безпеки життєдіяльності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 dirty="0" smtClean="0">
                          <a:effectLst/>
                        </a:rPr>
                        <a:t>1 год.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/>
                </a:tc>
              </a:tr>
              <a:tr h="2720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 dirty="0">
                          <a:effectLst/>
                        </a:rPr>
                        <a:t>Тема 13.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 dirty="0">
                          <a:effectLst/>
                        </a:rPr>
                        <a:t>Охорона навколишнього середовища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 dirty="0" smtClean="0">
                          <a:effectLst/>
                        </a:rPr>
                        <a:t>1 год.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/>
                </a:tc>
              </a:tr>
              <a:tr h="2720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>
                          <a:effectLst/>
                        </a:rPr>
                        <a:t>Тема 14.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 dirty="0">
                          <a:effectLst/>
                        </a:rPr>
                        <a:t>Гігієна навчання та праці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 dirty="0" smtClean="0">
                          <a:effectLst/>
                        </a:rPr>
                        <a:t>2 год.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/>
                </a:tc>
              </a:tr>
              <a:tr h="2720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 dirty="0">
                          <a:effectLst/>
                        </a:rPr>
                        <a:t>Тема 15.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 dirty="0">
                          <a:effectLst/>
                        </a:rPr>
                        <a:t>Надання першої допомоги при нещасних випадках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 dirty="0" smtClean="0">
                          <a:effectLst/>
                        </a:rPr>
                        <a:t>2 год.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/>
                </a:tc>
              </a:tr>
              <a:tr h="2607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marL="30480"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 dirty="0">
                          <a:effectLst/>
                        </a:rPr>
                        <a:t>ВСЬОГО: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 b="1" dirty="0" smtClean="0">
                          <a:effectLst/>
                        </a:rPr>
                        <a:t>20 годин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/>
                </a:tc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847477" y="307579"/>
            <a:ext cx="5532835" cy="1323439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indent="9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952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2000" b="1" i="0" u="none" strike="noStrike" normalizeH="0" baseline="0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ТЕМАТИЧНИЙ ПЛАН-ГРАФІК</a:t>
            </a:r>
            <a:endParaRPr kumimoji="0" lang="ru-RU" altLang="ru-RU" sz="2000" b="1" i="0" u="none" strike="noStrike" normalizeH="0" baseline="0" dirty="0" smtClean="0">
              <a:ln w="11430"/>
              <a:solidFill>
                <a:schemeClr val="accent3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marL="0" marR="0" lvl="0" indent="952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altLang="ru-RU" sz="2000" b="1" i="0" u="none" strike="noStrike" normalizeH="0" baseline="0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навчання з питань охорони праці </a:t>
            </a:r>
            <a:r>
              <a:rPr kumimoji="0" lang="uk-UA" altLang="ru-RU" sz="2000" b="1" i="0" u="none" strike="noStrike" normalizeH="0" baseline="0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працівників</a:t>
            </a:r>
            <a:endParaRPr kumimoji="0" lang="ru-RU" altLang="ru-RU" sz="2000" b="1" i="0" u="none" strike="noStrike" normalizeH="0" baseline="0" dirty="0" smtClean="0">
              <a:ln w="11430"/>
              <a:solidFill>
                <a:schemeClr val="accent3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uk-UA" altLang="ru-RU" sz="2000" b="1" i="0" u="none" strike="noStrike" normalizeH="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85856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936104"/>
          </a:xfrm>
        </p:spPr>
        <p:txBody>
          <a:bodyPr>
            <a:normAutofit/>
          </a:bodyPr>
          <a:lstStyle/>
          <a:p>
            <a:pPr algn="ctr"/>
            <a:r>
              <a:rPr lang="uk-UA" b="1" dirty="0" smtClean="0"/>
              <a:t>Розподілення тем </a:t>
            </a:r>
            <a:r>
              <a:rPr lang="uk-UA" b="1" dirty="0" smtClean="0"/>
              <a:t>між членами комісії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53347"/>
          </a:xfrm>
        </p:spPr>
        <p:txBody>
          <a:bodyPr>
            <a:normAutofit fontScale="25000" lnSpcReduction="20000"/>
          </a:bodyPr>
          <a:lstStyle/>
          <a:p>
            <a:pPr fontAlgn="t"/>
            <a:r>
              <a:rPr lang="uk-UA" sz="9600" b="1" dirty="0">
                <a:solidFill>
                  <a:schemeClr val="accent5">
                    <a:lumMod val="75000"/>
                  </a:schemeClr>
                </a:solidFill>
              </a:rPr>
              <a:t>Тема </a:t>
            </a:r>
            <a:r>
              <a:rPr lang="uk-UA" sz="9600" b="1" dirty="0" smtClean="0">
                <a:solidFill>
                  <a:schemeClr val="accent5">
                    <a:lumMod val="75000"/>
                  </a:schemeClr>
                </a:solidFill>
              </a:rPr>
              <a:t>5.Безпека </a:t>
            </a:r>
            <a:r>
              <a:rPr lang="uk-UA" sz="9600" b="1" dirty="0">
                <a:solidFill>
                  <a:schemeClr val="accent5">
                    <a:lumMod val="75000"/>
                  </a:schemeClr>
                </a:solidFill>
              </a:rPr>
              <a:t>дорожнього </a:t>
            </a:r>
            <a:r>
              <a:rPr lang="uk-UA" sz="9600" b="1" dirty="0" smtClean="0">
                <a:solidFill>
                  <a:schemeClr val="accent5">
                    <a:lumMod val="75000"/>
                  </a:schemeClr>
                </a:solidFill>
              </a:rPr>
              <a:t>руху </a:t>
            </a:r>
            <a:r>
              <a:rPr lang="uk-UA" sz="9600" b="1" dirty="0" smtClean="0">
                <a:solidFill>
                  <a:srgbClr val="7030A0"/>
                </a:solidFill>
              </a:rPr>
              <a:t>– заступник з НВР;</a:t>
            </a:r>
            <a:endParaRPr lang="uk-UA" sz="9600" b="1" dirty="0" smtClean="0">
              <a:solidFill>
                <a:srgbClr val="7030A0"/>
              </a:solidFill>
            </a:endParaRPr>
          </a:p>
          <a:p>
            <a:pPr fontAlgn="t"/>
            <a:r>
              <a:rPr lang="uk-UA" sz="9600" b="1" dirty="0">
                <a:solidFill>
                  <a:schemeClr val="accent5">
                    <a:lumMod val="75000"/>
                  </a:schemeClr>
                </a:solidFill>
              </a:rPr>
              <a:t>Тема 6</a:t>
            </a:r>
            <a:r>
              <a:rPr lang="uk-UA" sz="9600" b="1" dirty="0" smtClean="0">
                <a:solidFill>
                  <a:schemeClr val="accent5">
                    <a:lumMod val="75000"/>
                  </a:schemeClr>
                </a:solidFill>
              </a:rPr>
              <a:t>.</a:t>
            </a:r>
            <a:r>
              <a:rPr lang="uk-UA" sz="96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uk-UA" sz="9600" b="1" dirty="0" smtClean="0">
                <a:solidFill>
                  <a:schemeClr val="accent5">
                    <a:lumMod val="75000"/>
                  </a:schemeClr>
                </a:solidFill>
              </a:rPr>
              <a:t>Електробезпека </a:t>
            </a:r>
            <a:r>
              <a:rPr lang="uk-UA" sz="9600" b="1" dirty="0" smtClean="0">
                <a:solidFill>
                  <a:srgbClr val="7030A0"/>
                </a:solidFill>
              </a:rPr>
              <a:t>– </a:t>
            </a:r>
            <a:r>
              <a:rPr lang="uk-UA" sz="9600" b="1" dirty="0" smtClean="0">
                <a:solidFill>
                  <a:srgbClr val="7030A0"/>
                </a:solidFill>
              </a:rPr>
              <a:t>завгосп;</a:t>
            </a:r>
            <a:endParaRPr lang="uk-UA" sz="9600" b="1" dirty="0" smtClean="0">
              <a:solidFill>
                <a:srgbClr val="7030A0"/>
              </a:solidFill>
            </a:endParaRPr>
          </a:p>
          <a:p>
            <a:pPr fontAlgn="t"/>
            <a:r>
              <a:rPr lang="uk-UA" sz="9600" b="1" dirty="0">
                <a:solidFill>
                  <a:schemeClr val="accent5">
                    <a:lumMod val="75000"/>
                  </a:schemeClr>
                </a:solidFill>
              </a:rPr>
              <a:t>Тема 9</a:t>
            </a:r>
            <a:r>
              <a:rPr lang="uk-UA" sz="9600" b="1" dirty="0" smtClean="0">
                <a:solidFill>
                  <a:schemeClr val="accent5">
                    <a:lumMod val="75000"/>
                  </a:schemeClr>
                </a:solidFill>
              </a:rPr>
              <a:t>.</a:t>
            </a:r>
            <a:r>
              <a:rPr lang="uk-UA" sz="9600" b="1" dirty="0">
                <a:solidFill>
                  <a:schemeClr val="accent5">
                    <a:lumMod val="75000"/>
                  </a:schemeClr>
                </a:solidFill>
              </a:rPr>
              <a:t> Поводження при надзвичайних </a:t>
            </a:r>
            <a:r>
              <a:rPr lang="uk-UA" sz="9600" b="1" dirty="0" smtClean="0">
                <a:solidFill>
                  <a:schemeClr val="accent5">
                    <a:lumMod val="75000"/>
                  </a:schemeClr>
                </a:solidFill>
              </a:rPr>
              <a:t>ситуаціях</a:t>
            </a:r>
            <a:r>
              <a:rPr lang="uk-UA" sz="9600" b="1" dirty="0" smtClean="0">
                <a:solidFill>
                  <a:srgbClr val="7030A0"/>
                </a:solidFill>
              </a:rPr>
              <a:t> – </a:t>
            </a:r>
            <a:r>
              <a:rPr lang="uk-UA" sz="9600" b="1" dirty="0">
                <a:solidFill>
                  <a:srgbClr val="7030A0"/>
                </a:solidFill>
              </a:rPr>
              <a:t>заступник з НВР;</a:t>
            </a:r>
            <a:endParaRPr lang="uk-UA" sz="9600" b="1" dirty="0" smtClean="0">
              <a:solidFill>
                <a:srgbClr val="7030A0"/>
              </a:solidFill>
            </a:endParaRPr>
          </a:p>
          <a:p>
            <a:pPr fontAlgn="t"/>
            <a:r>
              <a:rPr lang="uk-UA" sz="9600" b="1" dirty="0">
                <a:solidFill>
                  <a:schemeClr val="accent5">
                    <a:lumMod val="75000"/>
                  </a:schemeClr>
                </a:solidFill>
              </a:rPr>
              <a:t>Тема 12</a:t>
            </a:r>
            <a:r>
              <a:rPr lang="uk-UA" sz="9600" b="1" dirty="0" smtClean="0">
                <a:solidFill>
                  <a:schemeClr val="accent5">
                    <a:lumMod val="75000"/>
                  </a:schemeClr>
                </a:solidFill>
              </a:rPr>
              <a:t>.</a:t>
            </a:r>
            <a:r>
              <a:rPr lang="uk-UA" sz="9600" b="1" dirty="0">
                <a:solidFill>
                  <a:schemeClr val="accent5">
                    <a:lumMod val="75000"/>
                  </a:schemeClr>
                </a:solidFill>
              </a:rPr>
              <a:t> Психологія безпеки </a:t>
            </a:r>
            <a:r>
              <a:rPr lang="uk-UA" sz="9600" b="1" dirty="0" smtClean="0">
                <a:solidFill>
                  <a:schemeClr val="accent5">
                    <a:lumMod val="75000"/>
                  </a:schemeClr>
                </a:solidFill>
              </a:rPr>
              <a:t>життєдіяльності </a:t>
            </a:r>
            <a:r>
              <a:rPr lang="uk-UA" sz="9600" b="1" dirty="0" smtClean="0">
                <a:solidFill>
                  <a:srgbClr val="7030A0"/>
                </a:solidFill>
              </a:rPr>
              <a:t>– </a:t>
            </a:r>
            <a:r>
              <a:rPr lang="uk-UA" sz="9600" b="1" dirty="0">
                <a:solidFill>
                  <a:srgbClr val="7030A0"/>
                </a:solidFill>
              </a:rPr>
              <a:t>заступник з НВР;</a:t>
            </a:r>
            <a:endParaRPr lang="uk-UA" sz="9600" b="1" dirty="0" smtClean="0">
              <a:solidFill>
                <a:srgbClr val="7030A0"/>
              </a:solidFill>
            </a:endParaRPr>
          </a:p>
          <a:p>
            <a:pPr fontAlgn="t"/>
            <a:r>
              <a:rPr lang="uk-UA" sz="9600" b="1" dirty="0">
                <a:solidFill>
                  <a:schemeClr val="accent5">
                    <a:lumMod val="75000"/>
                  </a:schemeClr>
                </a:solidFill>
              </a:rPr>
              <a:t>Тема 13</a:t>
            </a:r>
            <a:r>
              <a:rPr lang="uk-UA" sz="9600" b="1" dirty="0" smtClean="0">
                <a:solidFill>
                  <a:schemeClr val="accent5">
                    <a:lumMod val="75000"/>
                  </a:schemeClr>
                </a:solidFill>
              </a:rPr>
              <a:t>.</a:t>
            </a:r>
            <a:r>
              <a:rPr lang="uk-UA" sz="9600" b="1" dirty="0">
                <a:solidFill>
                  <a:schemeClr val="accent5">
                    <a:lumMod val="75000"/>
                  </a:schemeClr>
                </a:solidFill>
              </a:rPr>
              <a:t> Охорона навколишнього </a:t>
            </a:r>
            <a:r>
              <a:rPr lang="uk-UA" sz="9600" b="1" dirty="0" smtClean="0">
                <a:solidFill>
                  <a:schemeClr val="accent5">
                    <a:lumMod val="75000"/>
                  </a:schemeClr>
                </a:solidFill>
              </a:rPr>
              <a:t>середовища </a:t>
            </a:r>
            <a:r>
              <a:rPr lang="uk-UA" sz="9600" b="1" dirty="0">
                <a:solidFill>
                  <a:srgbClr val="7030A0"/>
                </a:solidFill>
              </a:rPr>
              <a:t>– заступник з НВР;</a:t>
            </a:r>
          </a:p>
          <a:p>
            <a:pPr fontAlgn="t"/>
            <a:r>
              <a:rPr lang="uk-UA" sz="9600" b="1" dirty="0" smtClean="0">
                <a:solidFill>
                  <a:schemeClr val="accent5">
                    <a:lumMod val="75000"/>
                  </a:schemeClr>
                </a:solidFill>
              </a:rPr>
              <a:t>Тема </a:t>
            </a:r>
            <a:r>
              <a:rPr lang="uk-UA" sz="9600" b="1" dirty="0">
                <a:solidFill>
                  <a:schemeClr val="accent5">
                    <a:lumMod val="75000"/>
                  </a:schemeClr>
                </a:solidFill>
              </a:rPr>
              <a:t>11</a:t>
            </a:r>
            <a:r>
              <a:rPr lang="uk-UA" sz="9600" b="1" dirty="0" smtClean="0">
                <a:solidFill>
                  <a:schemeClr val="accent5">
                    <a:lumMod val="75000"/>
                  </a:schemeClr>
                </a:solidFill>
              </a:rPr>
              <a:t>.</a:t>
            </a:r>
            <a:r>
              <a:rPr lang="uk-UA" sz="9600" b="1" dirty="0">
                <a:solidFill>
                  <a:schemeClr val="accent5">
                    <a:lumMod val="75000"/>
                  </a:schemeClr>
                </a:solidFill>
              </a:rPr>
              <a:t> Профілактика побутового </a:t>
            </a:r>
            <a:r>
              <a:rPr lang="uk-UA" sz="9600" b="1" dirty="0" smtClean="0">
                <a:solidFill>
                  <a:schemeClr val="accent5">
                    <a:lumMod val="75000"/>
                  </a:schemeClr>
                </a:solidFill>
              </a:rPr>
              <a:t>травматизму </a:t>
            </a:r>
            <a:r>
              <a:rPr lang="uk-UA" sz="9600" b="1" dirty="0">
                <a:solidFill>
                  <a:srgbClr val="7030A0"/>
                </a:solidFill>
              </a:rPr>
              <a:t>– </a:t>
            </a:r>
            <a:r>
              <a:rPr lang="uk-UA" sz="9600" b="1" dirty="0" smtClean="0">
                <a:solidFill>
                  <a:srgbClr val="7030A0"/>
                </a:solidFill>
              </a:rPr>
              <a:t>голова комісії;</a:t>
            </a:r>
            <a:endParaRPr lang="uk-UA" sz="96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fontAlgn="t"/>
            <a:r>
              <a:rPr lang="uk-UA" sz="9600" b="1" dirty="0" smtClean="0">
                <a:solidFill>
                  <a:schemeClr val="accent5">
                    <a:lumMod val="75000"/>
                  </a:schemeClr>
                </a:solidFill>
              </a:rPr>
              <a:t>Тема </a:t>
            </a:r>
            <a:r>
              <a:rPr lang="uk-UA" sz="9600" b="1" dirty="0">
                <a:solidFill>
                  <a:schemeClr val="accent5">
                    <a:lumMod val="75000"/>
                  </a:schemeClr>
                </a:solidFill>
              </a:rPr>
              <a:t>15</a:t>
            </a:r>
            <a:r>
              <a:rPr lang="uk-UA" sz="9600" b="1" dirty="0" smtClean="0">
                <a:solidFill>
                  <a:schemeClr val="accent5">
                    <a:lumMod val="75000"/>
                  </a:schemeClr>
                </a:solidFill>
              </a:rPr>
              <a:t>.</a:t>
            </a:r>
            <a:r>
              <a:rPr lang="uk-UA" sz="9600" b="1" dirty="0">
                <a:solidFill>
                  <a:schemeClr val="accent5">
                    <a:lumMod val="75000"/>
                  </a:schemeClr>
                </a:solidFill>
              </a:rPr>
              <a:t> Надання першої допомоги при нещасних </a:t>
            </a:r>
            <a:r>
              <a:rPr lang="uk-UA" sz="9600" b="1" dirty="0" smtClean="0">
                <a:solidFill>
                  <a:schemeClr val="accent5">
                    <a:lumMod val="75000"/>
                  </a:schemeClr>
                </a:solidFill>
              </a:rPr>
              <a:t>випадках</a:t>
            </a:r>
            <a:r>
              <a:rPr lang="uk-UA" sz="9600" b="1" dirty="0" smtClean="0">
                <a:solidFill>
                  <a:srgbClr val="7030A0"/>
                </a:solidFill>
              </a:rPr>
              <a:t> </a:t>
            </a:r>
            <a:r>
              <a:rPr lang="uk-UA" sz="9600" b="1" dirty="0">
                <a:solidFill>
                  <a:srgbClr val="7030A0"/>
                </a:solidFill>
              </a:rPr>
              <a:t>– заступник з </a:t>
            </a:r>
            <a:r>
              <a:rPr lang="uk-UA" sz="9600" b="1" dirty="0" smtClean="0">
                <a:solidFill>
                  <a:srgbClr val="7030A0"/>
                </a:solidFill>
              </a:rPr>
              <a:t>НВР</a:t>
            </a:r>
            <a:r>
              <a:rPr lang="uk-UA" sz="9600" b="1" dirty="0">
                <a:solidFill>
                  <a:srgbClr val="7030A0"/>
                </a:solidFill>
              </a:rPr>
              <a:t>.</a:t>
            </a:r>
            <a:endParaRPr lang="ru-RU" sz="9600" b="1" dirty="0">
              <a:solidFill>
                <a:srgbClr val="7030A0"/>
              </a:solidFill>
            </a:endParaRPr>
          </a:p>
          <a:p>
            <a:pPr marL="0" indent="0" fontAlgn="t">
              <a:buNone/>
            </a:pPr>
            <a:endParaRPr lang="uk-UA" sz="7400" b="1" dirty="0">
              <a:solidFill>
                <a:srgbClr val="7030A0"/>
              </a:solidFill>
            </a:endParaRPr>
          </a:p>
          <a:p>
            <a:pPr fontAlgn="t"/>
            <a:endParaRPr lang="ru-RU" dirty="0"/>
          </a:p>
          <a:p>
            <a:pPr marL="0" indent="0" fontAlgn="t">
              <a:buNone/>
            </a:pPr>
            <a:r>
              <a:rPr lang="uk-UA" dirty="0" smtClean="0"/>
              <a:t>        </a:t>
            </a:r>
            <a:endParaRPr lang="ru-RU" dirty="0"/>
          </a:p>
          <a:p>
            <a:pPr marL="0" indent="0" fontAlgn="t">
              <a:buNone/>
            </a:pPr>
            <a:endParaRPr lang="ru-RU" dirty="0"/>
          </a:p>
          <a:p>
            <a:pPr fontAlgn="t"/>
            <a:endParaRPr lang="ru-RU" dirty="0"/>
          </a:p>
          <a:p>
            <a:pPr fontAlgn="t"/>
            <a:endParaRPr lang="ru-RU" dirty="0"/>
          </a:p>
          <a:p>
            <a:pPr fontAlgn="t"/>
            <a:endParaRPr lang="ru-RU" dirty="0"/>
          </a:p>
          <a:p>
            <a:pPr fontAlgn="t"/>
            <a:endParaRPr lang="ru-RU" dirty="0"/>
          </a:p>
          <a:p>
            <a:pPr fontAlgn="t"/>
            <a:endParaRPr lang="uk-UA" dirty="0" smtClean="0"/>
          </a:p>
          <a:p>
            <a:pPr fontAlgn="t"/>
            <a:endParaRPr lang="ru-RU" dirty="0"/>
          </a:p>
          <a:p>
            <a:pPr fontAlgn="t"/>
            <a:endParaRPr lang="ru-RU" dirty="0"/>
          </a:p>
          <a:p>
            <a:pPr fontAlgn="t"/>
            <a:endParaRPr lang="ru-RU" dirty="0"/>
          </a:p>
          <a:p>
            <a:pPr fontAlgn="t"/>
            <a:endParaRPr lang="ru-RU" dirty="0"/>
          </a:p>
          <a:p>
            <a:pPr fontAlgn="t"/>
            <a:endParaRPr lang="uk-UA" dirty="0" smtClean="0"/>
          </a:p>
          <a:p>
            <a:pPr fontAlgn="t"/>
            <a:endParaRPr lang="ru-RU" dirty="0"/>
          </a:p>
          <a:p>
            <a:pPr fontAlgn="t"/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70038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1140296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smtClean="0"/>
              <a:t>ТЕМАТИЧНИЙ </a:t>
            </a:r>
            <a:r>
              <a:rPr lang="uk-UA" b="1" dirty="0"/>
              <a:t>ПЛАН-ГРАФІК</a:t>
            </a:r>
            <a:r>
              <a:rPr lang="ru-RU" b="1" dirty="0"/>
              <a:t/>
            </a:r>
            <a:br>
              <a:rPr lang="ru-RU" b="1" dirty="0"/>
            </a:br>
            <a:r>
              <a:rPr lang="uk-UA" b="1" dirty="0"/>
              <a:t>спеціального навчання з питань охорони праці лаборанта</a:t>
            </a:r>
            <a:r>
              <a:rPr lang="ru-RU" b="1" dirty="0"/>
              <a:t/>
            </a:r>
            <a:br>
              <a:rPr lang="ru-RU" b="1" dirty="0"/>
            </a:br>
            <a:endParaRPr lang="ru-RU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73756773"/>
              </p:ext>
            </p:extLst>
          </p:nvPr>
        </p:nvGraphicFramePr>
        <p:xfrm>
          <a:off x="899592" y="1844824"/>
          <a:ext cx="7632848" cy="47525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76294"/>
                <a:gridCol w="5325243"/>
                <a:gridCol w="1331311"/>
              </a:tblGrid>
              <a:tr h="301542">
                <a:tc>
                  <a:txBody>
                    <a:bodyPr/>
                    <a:lstStyle/>
                    <a:p>
                      <a:pPr marL="101600" indent="-228600" algn="l">
                        <a:lnSpc>
                          <a:spcPts val="1270"/>
                        </a:lnSpc>
                        <a:spcBef>
                          <a:spcPts val="16800"/>
                        </a:spcBef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№ п/</a:t>
                      </a:r>
                      <a:r>
                        <a:rPr lang="uk-UA" sz="1400" dirty="0" err="1">
                          <a:effectLst/>
                        </a:rPr>
                        <a:t>п</a:t>
                      </a:r>
                      <a:endParaRPr lang="ru-RU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1511300" indent="-228600" algn="l">
                        <a:lnSpc>
                          <a:spcPts val="1270"/>
                        </a:lnSpc>
                        <a:spcBef>
                          <a:spcPts val="16800"/>
                        </a:spcBef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Тема</a:t>
                      </a:r>
                      <a:endParaRPr lang="ru-RU" sz="10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127000" indent="-228600" algn="l">
                        <a:lnSpc>
                          <a:spcPts val="1270"/>
                        </a:lnSpc>
                        <a:spcBef>
                          <a:spcPts val="16800"/>
                        </a:spcBef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Дата</a:t>
                      </a:r>
                      <a:endParaRPr lang="ru-RU" sz="10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/>
                </a:tc>
              </a:tr>
              <a:tr h="595068">
                <a:tc>
                  <a:txBody>
                    <a:bodyPr/>
                    <a:lstStyle/>
                    <a:p>
                      <a:pPr marL="101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u="sng" strike="noStrike" spc="0" dirty="0" smtClean="0">
                          <a:effectLst/>
                        </a:rPr>
                        <a:t>1</a:t>
                      </a:r>
                      <a:r>
                        <a:rPr lang="uk-UA" sz="1400" u="sng" strike="noStrike" spc="0" dirty="0">
                          <a:effectLst/>
                        </a:rPr>
                        <a:t>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indent="-228600" algn="just">
                        <a:lnSpc>
                          <a:spcPts val="1270"/>
                        </a:lnSpc>
                        <a:spcBef>
                          <a:spcPts val="16800"/>
                        </a:spcBef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Загальна характеристика робочого місця </a:t>
                      </a:r>
                      <a:r>
                        <a:rPr lang="uk-UA" sz="1600" dirty="0" smtClean="0">
                          <a:effectLst/>
                        </a:rPr>
                        <a:t>лаборанта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effectLst/>
                        </a:rPr>
                        <a:t>Щорічно,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кінець</a:t>
                      </a:r>
                      <a:r>
                        <a:rPr lang="uk-UA" sz="14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жовтня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0" marB="0"/>
                </a:tc>
              </a:tr>
              <a:tr h="1182120">
                <a:tc>
                  <a:txBody>
                    <a:bodyPr/>
                    <a:lstStyle/>
                    <a:p>
                      <a:pPr marL="101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u="sng" strike="noStrike" spc="0" dirty="0" smtClean="0">
                          <a:effectLst/>
                        </a:rPr>
                        <a:t>2</a:t>
                      </a:r>
                      <a:r>
                        <a:rPr lang="uk-UA" sz="1400" u="sng" strike="noStrike" spc="0" dirty="0">
                          <a:effectLst/>
                        </a:rPr>
                        <a:t>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indent="-228600" algn="just">
                        <a:lnSpc>
                          <a:spcPts val="1270"/>
                        </a:lnSpc>
                        <a:spcBef>
                          <a:spcPts val="16800"/>
                        </a:spcBef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Характеристика основних небезпечних та шкідливих виробничих факторів та засобів індивідуального захисту на робочому місці </a:t>
                      </a:r>
                      <a:r>
                        <a:rPr lang="uk-UA" sz="1600" dirty="0" smtClean="0">
                          <a:effectLst/>
                        </a:rPr>
                        <a:t>лаборанта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effectLst/>
                        </a:rPr>
                        <a:t>Щорічно,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кінець</a:t>
                      </a:r>
                      <a:r>
                        <a:rPr lang="uk-UA" sz="14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жовтня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0" marB="0"/>
                </a:tc>
              </a:tr>
              <a:tr h="595068">
                <a:tc>
                  <a:txBody>
                    <a:bodyPr/>
                    <a:lstStyle/>
                    <a:p>
                      <a:pPr marL="101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u="sng" strike="noStrike" spc="0" dirty="0" smtClean="0">
                          <a:effectLst/>
                        </a:rPr>
                        <a:t>3</a:t>
                      </a:r>
                      <a:r>
                        <a:rPr lang="uk-UA" sz="1400" u="sng" strike="noStrike" spc="0" dirty="0">
                          <a:effectLst/>
                        </a:rPr>
                        <a:t>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indent="-228600" algn="just">
                        <a:lnSpc>
                          <a:spcPts val="1270"/>
                        </a:lnSpc>
                        <a:spcBef>
                          <a:spcPts val="16800"/>
                        </a:spcBef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Підготовка робочого місця для безпечного виконання функціональних обов'язків </a:t>
                      </a:r>
                      <a:r>
                        <a:rPr lang="uk-UA" sz="1600" dirty="0" smtClean="0">
                          <a:effectLst/>
                        </a:rPr>
                        <a:t>лаборанта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effectLst/>
                        </a:rPr>
                        <a:t>Щорічно,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кінець</a:t>
                      </a:r>
                      <a:r>
                        <a:rPr lang="uk-UA" sz="14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жовтня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0" marB="0"/>
                </a:tc>
              </a:tr>
              <a:tr h="888594">
                <a:tc>
                  <a:txBody>
                    <a:bodyPr/>
                    <a:lstStyle/>
                    <a:p>
                      <a:pPr marL="101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u="sng" strike="noStrike" spc="0" dirty="0" smtClean="0">
                          <a:effectLst/>
                        </a:rPr>
                        <a:t>4</a:t>
                      </a:r>
                      <a:r>
                        <a:rPr lang="uk-UA" sz="1400" u="sng" strike="noStrike" spc="0" dirty="0">
                          <a:effectLst/>
                        </a:rPr>
                        <a:t>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indent="-228600" algn="just">
                        <a:lnSpc>
                          <a:spcPts val="1270"/>
                        </a:lnSpc>
                        <a:spcBef>
                          <a:spcPts val="16800"/>
                        </a:spcBef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Безпечна організація праці, правила, методи і прийоми безпечного виконання робіт, забезпечення </a:t>
                      </a:r>
                      <a:r>
                        <a:rPr lang="uk-UA" sz="1600" dirty="0" err="1">
                          <a:effectLst/>
                        </a:rPr>
                        <a:t>пожежо</a:t>
                      </a:r>
                      <a:r>
                        <a:rPr lang="uk-UA" sz="1600" dirty="0">
                          <a:effectLst/>
                        </a:rPr>
                        <a:t>- та </a:t>
                      </a:r>
                      <a:r>
                        <a:rPr lang="uk-UA" sz="1600" dirty="0" err="1" smtClean="0">
                          <a:effectLst/>
                        </a:rPr>
                        <a:t>вибухобезпеки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effectLst/>
                        </a:rPr>
                        <a:t>Щорічно,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кінець</a:t>
                      </a:r>
                      <a:r>
                        <a:rPr lang="uk-UA" sz="14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жовтня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0" marB="0"/>
                </a:tc>
              </a:tr>
              <a:tr h="595068">
                <a:tc>
                  <a:txBody>
                    <a:bodyPr/>
                    <a:lstStyle/>
                    <a:p>
                      <a:pPr marL="101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u="sng" strike="noStrike" spc="0" dirty="0" smtClean="0">
                          <a:effectLst/>
                        </a:rPr>
                        <a:t>5</a:t>
                      </a:r>
                      <a:r>
                        <a:rPr lang="uk-UA" sz="1400" u="sng" strike="noStrike" spc="0" dirty="0">
                          <a:effectLst/>
                        </a:rPr>
                        <a:t>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indent="-228600" algn="just">
                        <a:lnSpc>
                          <a:spcPts val="1270"/>
                        </a:lnSpc>
                        <a:spcBef>
                          <a:spcPts val="16800"/>
                        </a:spcBef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Нормативно-правові вимоги після закінчення </a:t>
                      </a:r>
                      <a:r>
                        <a:rPr lang="uk-UA" sz="1600" dirty="0" smtClean="0">
                          <a:effectLst/>
                        </a:rPr>
                        <a:t>роботи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effectLst/>
                        </a:rPr>
                        <a:t>Щорічно,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кінець</a:t>
                      </a:r>
                      <a:r>
                        <a:rPr lang="uk-UA" sz="14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жовтня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0" marB="0"/>
                </a:tc>
              </a:tr>
              <a:tr h="595068">
                <a:tc>
                  <a:txBody>
                    <a:bodyPr/>
                    <a:lstStyle/>
                    <a:p>
                      <a:pPr marL="101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u="sng" strike="noStrike" spc="0" dirty="0" smtClean="0">
                          <a:effectLst/>
                        </a:rPr>
                        <a:t>6</a:t>
                      </a:r>
                      <a:r>
                        <a:rPr lang="uk-UA" sz="1400" u="sng" strike="noStrike" spc="0" dirty="0">
                          <a:effectLst/>
                        </a:rPr>
                        <a:t>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indent="-228600" algn="just">
                        <a:lnSpc>
                          <a:spcPts val="1270"/>
                        </a:lnSpc>
                        <a:spcBef>
                          <a:spcPts val="16800"/>
                        </a:spcBef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Зміст та порядок дій лаборанта у надзвичайних </a:t>
                      </a:r>
                      <a:r>
                        <a:rPr lang="uk-UA" sz="1600" dirty="0" smtClean="0">
                          <a:effectLst/>
                        </a:rPr>
                        <a:t>ситуаціях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effectLst/>
                        </a:rPr>
                        <a:t>Щорічно,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кінець</a:t>
                      </a:r>
                      <a:r>
                        <a:rPr lang="uk-UA" sz="14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жовтня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9932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0654" y="476673"/>
            <a:ext cx="7606145" cy="2016224"/>
          </a:xfrm>
        </p:spPr>
        <p:txBody>
          <a:bodyPr>
            <a:noAutofit/>
          </a:bodyPr>
          <a:lstStyle/>
          <a:p>
            <a:pPr algn="ctr"/>
            <a:r>
              <a:rPr lang="uk-UA" sz="2800" b="1" dirty="0"/>
              <a:t>ТЕМАТИЧНИЙ ПЛАН-ГРАФІК</a:t>
            </a:r>
            <a:r>
              <a:rPr lang="ru-RU" sz="2800" b="1" dirty="0"/>
              <a:t/>
            </a:r>
            <a:br>
              <a:rPr lang="ru-RU" sz="2800" b="1" dirty="0"/>
            </a:br>
            <a:r>
              <a:rPr lang="uk-UA" sz="2800" b="1" dirty="0"/>
              <a:t>спеціального навчання з питань охорони праці </a:t>
            </a:r>
            <a:r>
              <a:rPr lang="uk-UA" sz="2800" b="1" dirty="0" smtClean="0"/>
              <a:t>для працівників, що виконують роботи на висоті</a:t>
            </a:r>
            <a:r>
              <a:rPr lang="ru-RU" sz="2800" b="1" dirty="0"/>
              <a:t/>
            </a:r>
            <a:br>
              <a:rPr lang="ru-RU" sz="2800" b="1" dirty="0"/>
            </a:br>
            <a:endParaRPr lang="ru-RU" sz="2800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88564113"/>
              </p:ext>
            </p:extLst>
          </p:nvPr>
        </p:nvGraphicFramePr>
        <p:xfrm>
          <a:off x="467544" y="2060848"/>
          <a:ext cx="7776864" cy="421966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86443"/>
                <a:gridCol w="5328864"/>
                <a:gridCol w="1461557"/>
              </a:tblGrid>
              <a:tr h="256565">
                <a:tc>
                  <a:txBody>
                    <a:bodyPr/>
                    <a:lstStyle/>
                    <a:p>
                      <a:pPr indent="-228600" algn="l">
                        <a:lnSpc>
                          <a:spcPts val="1270"/>
                        </a:lnSpc>
                        <a:spcBef>
                          <a:spcPts val="16800"/>
                        </a:spcBef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№ п/</a:t>
                      </a:r>
                      <a:r>
                        <a:rPr lang="uk-UA" sz="1400" dirty="0" err="1">
                          <a:effectLst/>
                        </a:rPr>
                        <a:t>п</a:t>
                      </a:r>
                      <a:endParaRPr lang="ru-RU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indent="-228600" algn="l">
                        <a:lnSpc>
                          <a:spcPts val="1270"/>
                        </a:lnSpc>
                        <a:spcBef>
                          <a:spcPts val="16800"/>
                        </a:spcBef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Тема</a:t>
                      </a:r>
                      <a:endParaRPr lang="ru-RU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indent="-228600" algn="l">
                        <a:lnSpc>
                          <a:spcPts val="1270"/>
                        </a:lnSpc>
                        <a:spcBef>
                          <a:spcPts val="16800"/>
                        </a:spcBef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Дата</a:t>
                      </a:r>
                      <a:endParaRPr lang="ru-RU" sz="10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/>
                </a:tc>
              </a:tr>
              <a:tr h="4946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u="sng" strike="noStrike" spc="0">
                          <a:effectLst/>
                        </a:rPr>
                        <a:t>1.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indent="-228600" algn="just">
                        <a:lnSpc>
                          <a:spcPts val="1270"/>
                        </a:lnSpc>
                        <a:spcBef>
                          <a:spcPts val="16800"/>
                        </a:spcBef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Загальна характеристика робочого місця </a:t>
                      </a:r>
                      <a:r>
                        <a:rPr lang="uk-UA" sz="1600" dirty="0" smtClean="0">
                          <a:effectLst/>
                        </a:rPr>
                        <a:t>працівника, що виконує роботи на висоті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effectLst/>
                        </a:rPr>
                        <a:t>Щорічно,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кінець</a:t>
                      </a:r>
                      <a:r>
                        <a:rPr lang="uk-UA" sz="14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жовтня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0" marB="0"/>
                </a:tc>
              </a:tr>
              <a:tr h="9893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u="sng" strike="noStrike" spc="0">
                          <a:effectLst/>
                        </a:rPr>
                        <a:t>2.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indent="-228600" algn="just">
                        <a:lnSpc>
                          <a:spcPts val="1270"/>
                        </a:lnSpc>
                        <a:spcBef>
                          <a:spcPts val="16800"/>
                        </a:spcBef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Характеристика основних небезпечних та шкідливих виробничих факторів та засобів індивідуального захисту на робочому місці </a:t>
                      </a:r>
                      <a:r>
                        <a:rPr lang="uk-UA" sz="1600" dirty="0" smtClean="0">
                          <a:effectLst/>
                        </a:rPr>
                        <a:t>працівника, що виконує роботи на висоті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effectLst/>
                        </a:rPr>
                        <a:t>Щорічно,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кінець</a:t>
                      </a:r>
                      <a:r>
                        <a:rPr lang="uk-UA" sz="14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жовтня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0" marB="0"/>
                </a:tc>
              </a:tr>
              <a:tr h="7415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u="sng" strike="noStrike" spc="0">
                          <a:effectLst/>
                        </a:rPr>
                        <a:t>3.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indent="-228600" algn="just">
                        <a:lnSpc>
                          <a:spcPts val="1270"/>
                        </a:lnSpc>
                        <a:spcBef>
                          <a:spcPts val="16800"/>
                        </a:spcBef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Підготовка робочого місця для безпечного виконання функціональних обов'язків </a:t>
                      </a:r>
                      <a:r>
                        <a:rPr lang="uk-UA" sz="1600" dirty="0" smtClean="0">
                          <a:effectLst/>
                        </a:rPr>
                        <a:t>працівника, що виконує роботи на висоті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effectLst/>
                        </a:rPr>
                        <a:t>Щорічно,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кінець</a:t>
                      </a:r>
                      <a:r>
                        <a:rPr lang="uk-UA" sz="14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жовтня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0" marB="0"/>
                </a:tc>
              </a:tr>
              <a:tr h="7415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u="sng" strike="noStrike" spc="0">
                          <a:effectLst/>
                        </a:rPr>
                        <a:t>4.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indent="-228600" algn="just">
                        <a:lnSpc>
                          <a:spcPts val="1270"/>
                        </a:lnSpc>
                        <a:spcBef>
                          <a:spcPts val="16800"/>
                        </a:spcBef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Безпечна організація праці, правила, методи і прийоми безпечного виконання робіт, забезпечення </a:t>
                      </a:r>
                      <a:r>
                        <a:rPr lang="uk-UA" sz="1600" dirty="0" err="1">
                          <a:effectLst/>
                        </a:rPr>
                        <a:t>пожежо</a:t>
                      </a:r>
                      <a:r>
                        <a:rPr lang="uk-UA" sz="1600" dirty="0">
                          <a:effectLst/>
                        </a:rPr>
                        <a:t>- та </a:t>
                      </a:r>
                      <a:r>
                        <a:rPr lang="uk-UA" sz="1600" dirty="0" err="1" smtClean="0">
                          <a:effectLst/>
                        </a:rPr>
                        <a:t>вибухобезпеки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effectLst/>
                        </a:rPr>
                        <a:t>Щорічно,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кінець</a:t>
                      </a:r>
                      <a:r>
                        <a:rPr lang="uk-UA" sz="14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жовтня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0" marB="0"/>
                </a:tc>
              </a:tr>
              <a:tr h="3755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u="sng" strike="noStrike" spc="0">
                          <a:effectLst/>
                        </a:rPr>
                        <a:t>5.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indent="-228600" algn="just">
                        <a:lnSpc>
                          <a:spcPts val="1270"/>
                        </a:lnSpc>
                        <a:spcBef>
                          <a:spcPts val="16800"/>
                        </a:spcBef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Вимоги безпеки після закінчення </a:t>
                      </a:r>
                      <a:r>
                        <a:rPr lang="uk-UA" sz="1600" dirty="0" smtClean="0">
                          <a:effectLst/>
                        </a:rPr>
                        <a:t>роботи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effectLst/>
                        </a:rPr>
                        <a:t>Щорічно,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кінець</a:t>
                      </a:r>
                      <a:r>
                        <a:rPr lang="uk-UA" sz="14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жовтня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0" marB="0"/>
                </a:tc>
              </a:tr>
              <a:tr h="5053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u="sng" strike="noStrike" spc="0">
                          <a:effectLst/>
                        </a:rPr>
                        <a:t>6.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indent="-228600" algn="just">
                        <a:lnSpc>
                          <a:spcPts val="1270"/>
                        </a:lnSpc>
                        <a:spcBef>
                          <a:spcPts val="16800"/>
                        </a:spcBef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Зміст та порядок дій </a:t>
                      </a:r>
                      <a:r>
                        <a:rPr lang="uk-UA" sz="1600" dirty="0" smtClean="0">
                          <a:effectLst/>
                        </a:rPr>
                        <a:t>працівника, що виконує роботи на висоті у </a:t>
                      </a:r>
                      <a:r>
                        <a:rPr lang="uk-UA" sz="1600" dirty="0">
                          <a:effectLst/>
                        </a:rPr>
                        <a:t>надзвичайних </a:t>
                      </a:r>
                      <a:r>
                        <a:rPr lang="uk-UA" sz="1600" dirty="0" smtClean="0">
                          <a:effectLst/>
                        </a:rPr>
                        <a:t>ситуаціях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effectLst/>
                        </a:rPr>
                        <a:t>Щорічно,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кінець</a:t>
                      </a:r>
                      <a:r>
                        <a:rPr lang="uk-UA" sz="14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жовтня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61596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212304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/>
              <a:t>ТЕМАТИЧНИЙ ПЛАН-ГРАФІК</a:t>
            </a:r>
            <a:r>
              <a:rPr lang="ru-RU" b="1" dirty="0"/>
              <a:t/>
            </a:r>
            <a:br>
              <a:rPr lang="ru-RU" b="1" dirty="0"/>
            </a:br>
            <a:r>
              <a:rPr lang="uk-UA" b="1" dirty="0"/>
              <a:t>спеціального навчання з питань охорони праці </a:t>
            </a:r>
            <a:r>
              <a:rPr lang="uk-UA" b="1" dirty="0" err="1" smtClean="0"/>
              <a:t>кухаря</a:t>
            </a:r>
            <a:endParaRPr lang="ru-RU" b="1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55570998"/>
              </p:ext>
            </p:extLst>
          </p:nvPr>
        </p:nvGraphicFramePr>
        <p:xfrm>
          <a:off x="611561" y="2060848"/>
          <a:ext cx="7992888" cy="421029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56484"/>
                <a:gridCol w="5758943"/>
                <a:gridCol w="1177461"/>
              </a:tblGrid>
              <a:tr h="267980">
                <a:tc>
                  <a:txBody>
                    <a:bodyPr/>
                    <a:lstStyle/>
                    <a:p>
                      <a:pPr indent="-228600" algn="just">
                        <a:lnSpc>
                          <a:spcPts val="1270"/>
                        </a:lnSpc>
                        <a:spcBef>
                          <a:spcPts val="16800"/>
                        </a:spcBef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№ п/</a:t>
                      </a:r>
                      <a:r>
                        <a:rPr lang="uk-UA" sz="1400" dirty="0" err="1">
                          <a:effectLst/>
                        </a:rPr>
                        <a:t>п</a:t>
                      </a:r>
                      <a:endParaRPr lang="ru-RU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indent="-228600" algn="just">
                        <a:lnSpc>
                          <a:spcPts val="1270"/>
                        </a:lnSpc>
                        <a:spcBef>
                          <a:spcPts val="16800"/>
                        </a:spcBef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Тема</a:t>
                      </a:r>
                      <a:endParaRPr lang="ru-RU" sz="10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indent="-228600" algn="just">
                        <a:lnSpc>
                          <a:spcPts val="1270"/>
                        </a:lnSpc>
                        <a:spcBef>
                          <a:spcPts val="16800"/>
                        </a:spcBef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Дата</a:t>
                      </a:r>
                      <a:endParaRPr lang="ru-RU" sz="10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/>
                </a:tc>
              </a:tr>
              <a:tr h="52883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u="sng" strike="noStrike" spc="0">
                          <a:effectLst/>
                        </a:rPr>
                        <a:t>1.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uk-UA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Загальна характеристика робочого місця кухаря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effectLst/>
                        </a:rPr>
                        <a:t>Щорічно,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кінець</a:t>
                      </a:r>
                      <a:r>
                        <a:rPr lang="uk-UA" sz="14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жовтня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0" marB="0"/>
                </a:tc>
              </a:tr>
              <a:tr h="49932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u="sng" strike="noStrike" spc="0">
                          <a:effectLst/>
                        </a:rPr>
                        <a:t>2.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uk-UA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Характеристика основних небезпечних та шкідливих виробничих факторів та засобів індивідуального захисту на робочому місці кухаря.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effectLst/>
                        </a:rPr>
                        <a:t>Щорічно,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кінець</a:t>
                      </a:r>
                      <a:r>
                        <a:rPr lang="uk-UA" sz="14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жовтня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0" marB="0"/>
                </a:tc>
              </a:tr>
              <a:tr h="57606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u="sng" strike="noStrike" spc="0">
                          <a:effectLst/>
                        </a:rPr>
                        <a:t>3.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uk-UA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Підготовка робочого місця для безпечного виконання функціональних обов’язків кухаря.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effectLst/>
                        </a:rPr>
                        <a:t>Щорічно,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кінець</a:t>
                      </a:r>
                      <a:r>
                        <a:rPr lang="uk-UA" sz="14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жовтня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0" marB="0"/>
                </a:tc>
              </a:tr>
              <a:tr h="78969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u="sng" strike="noStrike" spc="0">
                          <a:effectLst/>
                        </a:rPr>
                        <a:t>4.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uk-UA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Безпечна організація праці, правила, методи і прийоми безпечного виконання робіт, забезпечення пожежо- та вибухобезпеки.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effectLst/>
                        </a:rPr>
                        <a:t>Щорічно,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кінець</a:t>
                      </a:r>
                      <a:r>
                        <a:rPr lang="uk-UA" sz="14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жовтня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0" marB="0"/>
                </a:tc>
              </a:tr>
              <a:tr h="36489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u="sng" strike="noStrike" spc="0">
                          <a:effectLst/>
                        </a:rPr>
                        <a:t>5.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uk-UA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Нормативно-правові вимоги після закінчення роботи.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effectLst/>
                        </a:rPr>
                        <a:t>Щорічно,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кінець</a:t>
                      </a:r>
                      <a:r>
                        <a:rPr lang="uk-UA" sz="14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жовтня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0" marB="0"/>
                </a:tc>
              </a:tr>
              <a:tr h="52883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u="sng" strike="noStrike" spc="0" dirty="0">
                          <a:effectLst/>
                        </a:rPr>
                        <a:t>6.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uk-UA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Зміст та порядок дій </a:t>
                      </a:r>
                      <a:r>
                        <a:rPr lang="uk-UA" sz="14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кухаря</a:t>
                      </a:r>
                      <a:r>
                        <a:rPr lang="uk-UA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у надзвичайних ситуаціях.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effectLst/>
                        </a:rPr>
                        <a:t>Щорічно,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кінець</a:t>
                      </a:r>
                      <a:r>
                        <a:rPr lang="uk-UA" sz="14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жовтня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0" marB="0"/>
                </a:tc>
              </a:tr>
              <a:tr h="52883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u="sng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7.</a:t>
                      </a:r>
                      <a:endParaRPr lang="ru-RU" sz="1400" u="sng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uk-UA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Перевірка знань з охорони праці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effectLst/>
                        </a:rPr>
                        <a:t>Щорічно,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кінець</a:t>
                      </a:r>
                      <a:r>
                        <a:rPr lang="uk-UA" sz="14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жовтня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9405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err="1">
                <a:solidFill>
                  <a:schemeClr val="accent1">
                    <a:lumMod val="50000"/>
                  </a:schemeClr>
                </a:solidFill>
              </a:rPr>
              <a:t>Навчання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</a:rPr>
              <a:t> з </a:t>
            </a:r>
            <a:r>
              <a:rPr lang="ru-RU" sz="3200" b="1" dirty="0" err="1">
                <a:solidFill>
                  <a:schemeClr val="accent1">
                    <a:lumMod val="50000"/>
                  </a:schemeClr>
                </a:solidFill>
              </a:rPr>
              <a:t>питань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</a:rPr>
              <a:t>  </a:t>
            </a:r>
            <a:r>
              <a:rPr lang="ru-RU" sz="3200" b="1" dirty="0" err="1">
                <a:solidFill>
                  <a:schemeClr val="accent1">
                    <a:lumMod val="50000"/>
                  </a:schemeClr>
                </a:solidFill>
              </a:rPr>
              <a:t>охорони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</a:rPr>
              <a:t>  </a:t>
            </a:r>
            <a:r>
              <a:rPr lang="ru-RU" sz="3200" b="1" dirty="0" err="1">
                <a:solidFill>
                  <a:schemeClr val="accent1">
                    <a:lumMod val="50000"/>
                  </a:schemeClr>
                </a:solidFill>
              </a:rPr>
              <a:t>праці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</a:rPr>
              <a:t>  </a:t>
            </a:r>
            <a:r>
              <a:rPr lang="ru-RU" sz="3200" b="1" dirty="0" err="1">
                <a:solidFill>
                  <a:schemeClr val="accent1">
                    <a:lumMod val="50000"/>
                  </a:schemeClr>
                </a:solidFill>
              </a:rPr>
              <a:t>може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</a:rPr>
              <a:t>  </a:t>
            </a:r>
            <a:r>
              <a:rPr lang="ru-RU" sz="3200" b="1" dirty="0" err="1">
                <a:solidFill>
                  <a:schemeClr val="accent1">
                    <a:lumMod val="50000"/>
                  </a:schemeClr>
                </a:solidFill>
              </a:rPr>
              <a:t>проводитись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</a:rPr>
              <a:t>  як </a:t>
            </a:r>
            <a:r>
              <a:rPr lang="ru-RU" sz="3200" b="1" dirty="0" err="1">
                <a:solidFill>
                  <a:srgbClr val="FF0000"/>
                </a:solidFill>
              </a:rPr>
              <a:t>традиційними</a:t>
            </a:r>
            <a:r>
              <a:rPr lang="ru-RU" sz="3200" b="1" dirty="0">
                <a:solidFill>
                  <a:srgbClr val="FF0000"/>
                </a:solidFill>
              </a:rPr>
              <a:t>  методами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,</a:t>
            </a:r>
          </a:p>
          <a:p>
            <a:pPr marL="0" indent="0" algn="ctr">
              <a:buNone/>
            </a:pP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</a:rPr>
              <a:t>  так  і  з  </a:t>
            </a:r>
            <a:r>
              <a:rPr lang="ru-RU" sz="3200" b="1" dirty="0" err="1">
                <a:solidFill>
                  <a:srgbClr val="FF0000"/>
                </a:solidFill>
              </a:rPr>
              <a:t>використанням</a:t>
            </a:r>
            <a:r>
              <a:rPr lang="ru-RU" sz="3200" b="1" dirty="0">
                <a:solidFill>
                  <a:srgbClr val="FF0000"/>
                </a:solidFill>
              </a:rPr>
              <a:t>  </a:t>
            </a:r>
            <a:r>
              <a:rPr lang="ru-RU" sz="3200" b="1" dirty="0" err="1">
                <a:solidFill>
                  <a:srgbClr val="FF0000"/>
                </a:solidFill>
              </a:rPr>
              <a:t>сучасних</a:t>
            </a:r>
            <a:r>
              <a:rPr lang="ru-RU" sz="3200" b="1" dirty="0">
                <a:solidFill>
                  <a:srgbClr val="FF0000"/>
                </a:solidFill>
              </a:rPr>
              <a:t>  </a:t>
            </a:r>
            <a:r>
              <a:rPr lang="ru-RU" sz="3200" b="1" dirty="0" err="1">
                <a:solidFill>
                  <a:srgbClr val="FF0000"/>
                </a:solidFill>
              </a:rPr>
              <a:t>видів</a:t>
            </a:r>
            <a:r>
              <a:rPr lang="ru-RU" sz="3200" b="1" dirty="0">
                <a:solidFill>
                  <a:srgbClr val="FF0000"/>
                </a:solidFill>
              </a:rPr>
              <a:t> </a:t>
            </a:r>
            <a:r>
              <a:rPr lang="ru-RU" sz="3200" b="1" dirty="0" err="1">
                <a:solidFill>
                  <a:srgbClr val="FF0000"/>
                </a:solidFill>
              </a:rPr>
              <a:t>навчання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</a:rPr>
              <a:t> - модульного, </a:t>
            </a:r>
            <a:r>
              <a:rPr lang="ru-RU" sz="3200" b="1" dirty="0" err="1">
                <a:solidFill>
                  <a:schemeClr val="accent1">
                    <a:lumMod val="50000"/>
                  </a:schemeClr>
                </a:solidFill>
              </a:rPr>
              <a:t>дистанційного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3200" b="1" dirty="0" err="1">
                <a:solidFill>
                  <a:schemeClr val="accent1">
                    <a:lumMod val="50000"/>
                  </a:schemeClr>
                </a:solidFill>
              </a:rPr>
              <a:t>тощо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</a:rPr>
              <a:t>, а </a:t>
            </a:r>
            <a:r>
              <a:rPr lang="ru-RU" sz="3200" b="1" dirty="0" err="1">
                <a:solidFill>
                  <a:schemeClr val="accent1">
                    <a:lumMod val="50000"/>
                  </a:schemeClr>
                </a:solidFill>
              </a:rPr>
              <a:t>також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</a:rPr>
              <a:t> з </a:t>
            </a:r>
            <a:r>
              <a:rPr lang="ru-RU" sz="3200" b="1" dirty="0">
                <a:solidFill>
                  <a:srgbClr val="FF0000"/>
                </a:solidFill>
              </a:rPr>
              <a:t> </a:t>
            </a:r>
            <a:r>
              <a:rPr lang="ru-RU" sz="3200" b="1" dirty="0" err="1">
                <a:solidFill>
                  <a:srgbClr val="FF0000"/>
                </a:solidFill>
              </a:rPr>
              <a:t>використанням</a:t>
            </a:r>
            <a:r>
              <a:rPr lang="ru-RU" sz="3200" b="1" dirty="0">
                <a:solidFill>
                  <a:srgbClr val="FF0000"/>
                </a:solidFill>
              </a:rPr>
              <a:t> </a:t>
            </a:r>
            <a:r>
              <a:rPr lang="ru-RU" sz="3200" b="1" dirty="0" err="1">
                <a:solidFill>
                  <a:srgbClr val="FF0000"/>
                </a:solidFill>
              </a:rPr>
              <a:t>технічних</a:t>
            </a:r>
            <a:r>
              <a:rPr lang="ru-RU" sz="3200" b="1" dirty="0">
                <a:solidFill>
                  <a:srgbClr val="FF0000"/>
                </a:solidFill>
              </a:rPr>
              <a:t>    </a:t>
            </a:r>
            <a:r>
              <a:rPr lang="ru-RU" sz="3200" b="1" dirty="0" err="1">
                <a:solidFill>
                  <a:srgbClr val="FF0000"/>
                </a:solidFill>
              </a:rPr>
              <a:t>засобів</a:t>
            </a:r>
            <a:r>
              <a:rPr lang="ru-RU" sz="3200" b="1" dirty="0">
                <a:solidFill>
                  <a:srgbClr val="FF0000"/>
                </a:solidFill>
              </a:rPr>
              <a:t>   </a:t>
            </a:r>
            <a:r>
              <a:rPr lang="ru-RU" sz="3200" b="1" dirty="0" err="1">
                <a:solidFill>
                  <a:srgbClr val="FF0000"/>
                </a:solidFill>
              </a:rPr>
              <a:t>навчання</a:t>
            </a:r>
            <a:r>
              <a:rPr lang="ru-RU" sz="3200" b="1" dirty="0" smtClean="0">
                <a:solidFill>
                  <a:srgbClr val="FF0000"/>
                </a:solidFill>
              </a:rPr>
              <a:t>: </a:t>
            </a:r>
            <a:r>
              <a:rPr lang="ru-RU" sz="3200" b="1" dirty="0" err="1">
                <a:solidFill>
                  <a:schemeClr val="accent1">
                    <a:lumMod val="50000"/>
                  </a:schemeClr>
                </a:solidFill>
              </a:rPr>
              <a:t>аудіовізуальних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</a:rPr>
              <a:t>,   </a:t>
            </a:r>
            <a:r>
              <a:rPr lang="ru-RU" sz="3200" b="1" dirty="0" err="1">
                <a:solidFill>
                  <a:schemeClr val="accent1">
                    <a:lumMod val="50000"/>
                  </a:schemeClr>
                </a:solidFill>
              </a:rPr>
              <a:t>комп'ютерних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3200" b="1" dirty="0" err="1">
                <a:solidFill>
                  <a:schemeClr val="accent1">
                    <a:lumMod val="50000"/>
                  </a:schemeClr>
                </a:solidFill>
              </a:rPr>
              <a:t>навчально-контрольних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систем та  </a:t>
            </a:r>
            <a:r>
              <a:rPr lang="ru-RU" sz="3200" b="1" dirty="0" err="1">
                <a:solidFill>
                  <a:schemeClr val="accent1">
                    <a:lumMod val="50000"/>
                  </a:schemeClr>
                </a:solidFill>
              </a:rPr>
              <a:t>комп'ютерних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3200" b="1" dirty="0" err="1">
                <a:solidFill>
                  <a:schemeClr val="accent1">
                    <a:lumMod val="50000"/>
                  </a:schemeClr>
                </a:solidFill>
              </a:rPr>
              <a:t>тренажерів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56139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023464"/>
              </p:ext>
            </p:extLst>
          </p:nvPr>
        </p:nvGraphicFramePr>
        <p:xfrm>
          <a:off x="457200" y="1981200"/>
          <a:ext cx="8229600" cy="4144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Заголовок 1"/>
          <p:cNvSpPr>
            <a:spLocks noGrp="1"/>
          </p:cNvSpPr>
          <p:nvPr>
            <p:ph type="title"/>
          </p:nvPr>
        </p:nvSpPr>
        <p:spPr/>
        <p:txBody>
          <a:bodyPr>
            <a:prstTxWarp prst="textWave2">
              <a:avLst/>
            </a:prstTxWarp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uk-UA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Традиційні методи навчання</a:t>
            </a:r>
            <a:endParaRPr lang="ru-RU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01413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476672"/>
            <a:ext cx="7211144" cy="792088"/>
          </a:xfrm>
        </p:spPr>
        <p:txBody>
          <a:bodyPr/>
          <a:lstStyle/>
          <a:p>
            <a:pPr algn="ctr"/>
            <a:r>
              <a:rPr lang="uk-UA" b="1" dirty="0" smtClean="0"/>
              <a:t>Сучасні методи навчання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23306" y="1412776"/>
            <a:ext cx="4941181" cy="4968552"/>
          </a:xfrm>
        </p:spPr>
        <p:txBody>
          <a:bodyPr>
            <a:normAutofit fontScale="25000" lnSpcReduction="20000"/>
          </a:bodyPr>
          <a:lstStyle/>
          <a:p>
            <a:r>
              <a:rPr lang="ru-RU" sz="9600" b="1" dirty="0" err="1">
                <a:solidFill>
                  <a:srgbClr val="FF0000"/>
                </a:solidFill>
              </a:rPr>
              <a:t>Електронний</a:t>
            </a:r>
            <a:r>
              <a:rPr lang="ru-RU" sz="9600" b="1" dirty="0">
                <a:solidFill>
                  <a:srgbClr val="FF0000"/>
                </a:solidFill>
              </a:rPr>
              <a:t> </a:t>
            </a:r>
            <a:r>
              <a:rPr lang="ru-RU" sz="9600" b="1" dirty="0" err="1">
                <a:solidFill>
                  <a:srgbClr val="FF0000"/>
                </a:solidFill>
              </a:rPr>
              <a:t>навчально-методичний</a:t>
            </a:r>
            <a:r>
              <a:rPr lang="ru-RU" sz="9600" b="1" dirty="0">
                <a:solidFill>
                  <a:srgbClr val="FF0000"/>
                </a:solidFill>
              </a:rPr>
              <a:t> комплект «</a:t>
            </a:r>
            <a:r>
              <a:rPr lang="ru-RU" sz="9600" b="1" dirty="0" err="1">
                <a:solidFill>
                  <a:srgbClr val="FF0000"/>
                </a:solidFill>
              </a:rPr>
              <a:t>Охорона</a:t>
            </a:r>
            <a:r>
              <a:rPr lang="ru-RU" sz="9600" b="1" dirty="0">
                <a:solidFill>
                  <a:srgbClr val="FF0000"/>
                </a:solidFill>
              </a:rPr>
              <a:t> </a:t>
            </a:r>
            <a:r>
              <a:rPr lang="ru-RU" sz="9600" b="1" dirty="0" err="1">
                <a:solidFill>
                  <a:srgbClr val="FF0000"/>
                </a:solidFill>
              </a:rPr>
              <a:t>праці</a:t>
            </a:r>
            <a:r>
              <a:rPr lang="ru-RU" sz="9600" b="1" dirty="0">
                <a:solidFill>
                  <a:srgbClr val="FF0000"/>
                </a:solidFill>
              </a:rPr>
              <a:t> та </a:t>
            </a:r>
            <a:r>
              <a:rPr lang="ru-RU" sz="9600" b="1" dirty="0" err="1">
                <a:solidFill>
                  <a:srgbClr val="FF0000"/>
                </a:solidFill>
              </a:rPr>
              <a:t>безпека</a:t>
            </a:r>
            <a:r>
              <a:rPr lang="ru-RU" sz="9600" b="1" dirty="0">
                <a:solidFill>
                  <a:srgbClr val="FF0000"/>
                </a:solidFill>
              </a:rPr>
              <a:t> </a:t>
            </a:r>
            <a:r>
              <a:rPr lang="ru-RU" sz="9600" b="1" dirty="0" err="1">
                <a:solidFill>
                  <a:srgbClr val="FF0000"/>
                </a:solidFill>
              </a:rPr>
              <a:t>життєдіяльності</a:t>
            </a:r>
            <a:r>
              <a:rPr lang="ru-RU" sz="9600" b="1" dirty="0">
                <a:solidFill>
                  <a:srgbClr val="FF0000"/>
                </a:solidFill>
              </a:rPr>
              <a:t> в закладах </a:t>
            </a:r>
            <a:r>
              <a:rPr lang="ru-RU" sz="9600" b="1" dirty="0" err="1">
                <a:solidFill>
                  <a:srgbClr val="FF0000"/>
                </a:solidFill>
              </a:rPr>
              <a:t>освіти</a:t>
            </a:r>
            <a:r>
              <a:rPr lang="ru-RU" sz="9600" b="1" dirty="0">
                <a:solidFill>
                  <a:srgbClr val="FF0000"/>
                </a:solidFill>
              </a:rPr>
              <a:t>» </a:t>
            </a:r>
            <a:r>
              <a:rPr lang="ru-RU" sz="9600" b="1" dirty="0" err="1">
                <a:solidFill>
                  <a:schemeClr val="accent1">
                    <a:lumMod val="75000"/>
                  </a:schemeClr>
                </a:solidFill>
              </a:rPr>
              <a:t>містить</a:t>
            </a:r>
            <a:r>
              <a:rPr lang="ru-RU" sz="9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9600" b="1" dirty="0" err="1">
                <a:solidFill>
                  <a:schemeClr val="accent1">
                    <a:lumMod val="75000"/>
                  </a:schemeClr>
                </a:solidFill>
              </a:rPr>
              <a:t>закони</a:t>
            </a:r>
            <a:r>
              <a:rPr lang="ru-RU" sz="9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9600" b="1" dirty="0" err="1">
                <a:solidFill>
                  <a:schemeClr val="accent1">
                    <a:lumMod val="75000"/>
                  </a:schemeClr>
                </a:solidFill>
              </a:rPr>
              <a:t>України</a:t>
            </a:r>
            <a:r>
              <a:rPr lang="ru-RU" sz="9600" b="1" dirty="0">
                <a:solidFill>
                  <a:schemeClr val="accent1">
                    <a:lumMod val="75000"/>
                  </a:schemeClr>
                </a:solidFill>
              </a:rPr>
              <a:t>, нормативно-</a:t>
            </a:r>
            <a:r>
              <a:rPr lang="ru-RU" sz="9600" b="1" dirty="0" err="1">
                <a:solidFill>
                  <a:schemeClr val="accent1">
                    <a:lumMod val="75000"/>
                  </a:schemeClr>
                </a:solidFill>
              </a:rPr>
              <a:t>правові</a:t>
            </a:r>
            <a:r>
              <a:rPr lang="ru-RU" sz="9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9600" b="1" dirty="0" err="1">
                <a:solidFill>
                  <a:schemeClr val="accent1">
                    <a:lumMod val="75000"/>
                  </a:schemeClr>
                </a:solidFill>
              </a:rPr>
              <a:t>акти</a:t>
            </a:r>
            <a:r>
              <a:rPr lang="ru-RU" sz="9600" b="1" dirty="0">
                <a:solidFill>
                  <a:schemeClr val="accent1">
                    <a:lumMod val="75000"/>
                  </a:schemeClr>
                </a:solidFill>
              </a:rPr>
              <a:t> з </a:t>
            </a:r>
            <a:r>
              <a:rPr lang="ru-RU" sz="9600" b="1" dirty="0" err="1">
                <a:solidFill>
                  <a:schemeClr val="accent1">
                    <a:lumMod val="75000"/>
                  </a:schemeClr>
                </a:solidFill>
              </a:rPr>
              <a:t>питань</a:t>
            </a:r>
            <a:r>
              <a:rPr lang="ru-RU" sz="9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9600" b="1" dirty="0" err="1">
                <a:solidFill>
                  <a:schemeClr val="accent1">
                    <a:lumMod val="75000"/>
                  </a:schemeClr>
                </a:solidFill>
              </a:rPr>
              <a:t>охорони</a:t>
            </a:r>
            <a:r>
              <a:rPr lang="ru-RU" sz="9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9600" b="1" dirty="0" err="1">
                <a:solidFill>
                  <a:schemeClr val="accent1">
                    <a:lumMod val="75000"/>
                  </a:schemeClr>
                </a:solidFill>
              </a:rPr>
              <a:t>праці</a:t>
            </a:r>
            <a:r>
              <a:rPr lang="ru-RU" sz="9600" b="1" dirty="0">
                <a:solidFill>
                  <a:schemeClr val="accent1">
                    <a:lumMod val="75000"/>
                  </a:schemeClr>
                </a:solidFill>
              </a:rPr>
              <a:t> та </a:t>
            </a:r>
            <a:r>
              <a:rPr lang="ru-RU" sz="9600" b="1" dirty="0" err="1">
                <a:solidFill>
                  <a:schemeClr val="accent1">
                    <a:lumMod val="75000"/>
                  </a:schemeClr>
                </a:solidFill>
              </a:rPr>
              <a:t>безпеки</a:t>
            </a:r>
            <a:r>
              <a:rPr lang="ru-RU" sz="9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9600" b="1" dirty="0" err="1">
                <a:solidFill>
                  <a:schemeClr val="accent1">
                    <a:lumMod val="75000"/>
                  </a:schemeClr>
                </a:solidFill>
              </a:rPr>
              <a:t>життєдіяльності</a:t>
            </a:r>
            <a:r>
              <a:rPr lang="ru-RU" sz="9600" b="1" dirty="0">
                <a:solidFill>
                  <a:schemeClr val="accent1">
                    <a:lumMod val="75000"/>
                  </a:schemeClr>
                </a:solidFill>
              </a:rPr>
              <a:t> в закладах </a:t>
            </a:r>
            <a:r>
              <a:rPr lang="ru-RU" sz="9600" b="1" dirty="0" err="1">
                <a:solidFill>
                  <a:schemeClr val="accent1">
                    <a:lumMod val="75000"/>
                  </a:schemeClr>
                </a:solidFill>
              </a:rPr>
              <a:t>освіти</a:t>
            </a:r>
            <a:r>
              <a:rPr lang="ru-RU" sz="9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9600" b="1" dirty="0" err="1">
                <a:solidFill>
                  <a:schemeClr val="accent1">
                    <a:lumMod val="75000"/>
                  </a:schemeClr>
                </a:solidFill>
              </a:rPr>
              <a:t>України</a:t>
            </a:r>
            <a:r>
              <a:rPr lang="ru-RU" sz="9600" b="1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ru-RU" sz="9600" b="1" dirty="0" err="1">
                <a:solidFill>
                  <a:schemeClr val="accent1">
                    <a:lumMod val="75000"/>
                  </a:schemeClr>
                </a:solidFill>
              </a:rPr>
              <a:t>презентації</a:t>
            </a:r>
            <a:r>
              <a:rPr lang="ru-RU" sz="9600" b="1" dirty="0">
                <a:solidFill>
                  <a:schemeClr val="accent1">
                    <a:lumMod val="75000"/>
                  </a:schemeClr>
                </a:solidFill>
              </a:rPr>
              <a:t> до них, </a:t>
            </a:r>
            <a:r>
              <a:rPr lang="ru-RU" sz="9600" b="1" dirty="0" err="1">
                <a:solidFill>
                  <a:schemeClr val="accent1">
                    <a:lumMod val="75000"/>
                  </a:schemeClr>
                </a:solidFill>
              </a:rPr>
              <a:t>тестові</a:t>
            </a:r>
            <a:r>
              <a:rPr lang="ru-RU" sz="9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9600" b="1" dirty="0" err="1">
                <a:solidFill>
                  <a:schemeClr val="accent1">
                    <a:lumMod val="75000"/>
                  </a:schemeClr>
                </a:solidFill>
              </a:rPr>
              <a:t>завдання</a:t>
            </a:r>
            <a:r>
              <a:rPr lang="ru-RU" sz="9600" b="1" dirty="0">
                <a:solidFill>
                  <a:schemeClr val="accent1">
                    <a:lumMod val="75000"/>
                  </a:schemeClr>
                </a:solidFill>
              </a:rPr>
              <a:t> для </a:t>
            </a:r>
            <a:r>
              <a:rPr lang="ru-RU" sz="9600" b="1" dirty="0" err="1">
                <a:solidFill>
                  <a:schemeClr val="accent1">
                    <a:lumMod val="75000"/>
                  </a:schemeClr>
                </a:solidFill>
              </a:rPr>
              <a:t>перевірки</a:t>
            </a:r>
            <a:r>
              <a:rPr lang="ru-RU" sz="9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9600" b="1" dirty="0" err="1">
                <a:solidFill>
                  <a:schemeClr val="accent1">
                    <a:lumMod val="75000"/>
                  </a:schemeClr>
                </a:solidFill>
              </a:rPr>
              <a:t>знань</a:t>
            </a:r>
            <a:r>
              <a:rPr lang="ru-RU" sz="9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9600" b="1" dirty="0" err="1">
                <a:solidFill>
                  <a:schemeClr val="accent1">
                    <a:lumMod val="75000"/>
                  </a:schemeClr>
                </a:solidFill>
              </a:rPr>
              <a:t>із</a:t>
            </a:r>
            <a:r>
              <a:rPr lang="ru-RU" sz="9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9600" b="1" dirty="0" err="1">
                <a:solidFill>
                  <a:schemeClr val="accent1">
                    <a:lumMod val="75000"/>
                  </a:schemeClr>
                </a:solidFill>
              </a:rPr>
              <a:t>зазначених</a:t>
            </a:r>
            <a:r>
              <a:rPr lang="ru-RU" sz="9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9600" b="1" dirty="0" err="1">
                <a:solidFill>
                  <a:schemeClr val="accent1">
                    <a:lumMod val="75000"/>
                  </a:schemeClr>
                </a:solidFill>
              </a:rPr>
              <a:t>питань</a:t>
            </a:r>
            <a:r>
              <a:rPr lang="ru-RU" sz="9600" b="1" dirty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r>
              <a:rPr lang="ru-RU" sz="9600" b="1" dirty="0">
                <a:solidFill>
                  <a:schemeClr val="accent1">
                    <a:lumMod val="75000"/>
                  </a:schemeClr>
                </a:solidFill>
              </a:rPr>
              <a:t> </a:t>
            </a:r>
            <a:r>
              <a:rPr lang="ru-RU" sz="9600" b="1" dirty="0" err="1" smtClean="0">
                <a:solidFill>
                  <a:schemeClr val="accent1">
                    <a:lumMod val="75000"/>
                  </a:schemeClr>
                </a:solidFill>
              </a:rPr>
              <a:t>Електронний</a:t>
            </a:r>
            <a:r>
              <a:rPr lang="ru-RU" sz="96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9600" b="1" dirty="0" err="1">
                <a:solidFill>
                  <a:schemeClr val="accent1">
                    <a:lumMod val="75000"/>
                  </a:schemeClr>
                </a:solidFill>
              </a:rPr>
              <a:t>посібник</a:t>
            </a:r>
            <a:r>
              <a:rPr lang="ru-RU" sz="9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9600" b="1" dirty="0" err="1">
                <a:solidFill>
                  <a:schemeClr val="accent1">
                    <a:lumMod val="75000"/>
                  </a:schemeClr>
                </a:solidFill>
              </a:rPr>
              <a:t>розрахований</a:t>
            </a:r>
            <a:r>
              <a:rPr lang="ru-RU" sz="9600" b="1" dirty="0">
                <a:solidFill>
                  <a:schemeClr val="accent1">
                    <a:lumMod val="75000"/>
                  </a:schemeClr>
                </a:solidFill>
              </a:rPr>
              <a:t> для </a:t>
            </a:r>
            <a:r>
              <a:rPr lang="ru-RU" sz="9600" b="1" dirty="0" err="1">
                <a:solidFill>
                  <a:schemeClr val="accent1">
                    <a:lumMod val="75000"/>
                  </a:schemeClr>
                </a:solidFill>
              </a:rPr>
              <a:t>використання</a:t>
            </a:r>
            <a:r>
              <a:rPr lang="ru-RU" sz="9600" b="1" dirty="0">
                <a:solidFill>
                  <a:schemeClr val="accent1">
                    <a:lumMod val="75000"/>
                  </a:schemeClr>
                </a:solidFill>
              </a:rPr>
              <a:t> при </a:t>
            </a:r>
            <a:r>
              <a:rPr lang="ru-RU" sz="9600" b="1" dirty="0" err="1">
                <a:solidFill>
                  <a:schemeClr val="accent1">
                    <a:lumMod val="75000"/>
                  </a:schemeClr>
                </a:solidFill>
              </a:rPr>
              <a:t>проведені</a:t>
            </a:r>
            <a:r>
              <a:rPr lang="ru-RU" sz="9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9600" b="1" dirty="0" err="1">
                <a:solidFill>
                  <a:schemeClr val="accent1">
                    <a:lumMod val="75000"/>
                  </a:schemeClr>
                </a:solidFill>
              </a:rPr>
              <a:t>навчання</a:t>
            </a:r>
            <a:r>
              <a:rPr lang="ru-RU" sz="9600" b="1" dirty="0">
                <a:solidFill>
                  <a:schemeClr val="accent1">
                    <a:lumMod val="75000"/>
                  </a:schemeClr>
                </a:solidFill>
              </a:rPr>
              <a:t> з </a:t>
            </a:r>
            <a:r>
              <a:rPr lang="ru-RU" sz="9600" b="1" dirty="0" err="1">
                <a:solidFill>
                  <a:schemeClr val="accent1">
                    <a:lumMod val="75000"/>
                  </a:schemeClr>
                </a:solidFill>
              </a:rPr>
              <a:t>наступною</a:t>
            </a:r>
            <a:r>
              <a:rPr lang="ru-RU" sz="9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9600" b="1" dirty="0" err="1">
                <a:solidFill>
                  <a:schemeClr val="accent1">
                    <a:lumMod val="75000"/>
                  </a:schemeClr>
                </a:solidFill>
              </a:rPr>
              <a:t>перевіркою</a:t>
            </a:r>
            <a:r>
              <a:rPr lang="ru-RU" sz="9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9600" b="1" dirty="0" err="1">
                <a:solidFill>
                  <a:schemeClr val="accent1">
                    <a:lumMod val="75000"/>
                  </a:schemeClr>
                </a:solidFill>
              </a:rPr>
              <a:t>знань</a:t>
            </a:r>
            <a:r>
              <a:rPr lang="ru-RU" sz="9600" b="1" dirty="0">
                <a:solidFill>
                  <a:schemeClr val="accent1">
                    <a:lumMod val="75000"/>
                  </a:schemeClr>
                </a:solidFill>
              </a:rPr>
              <a:t> з </a:t>
            </a:r>
            <a:r>
              <a:rPr lang="ru-RU" sz="9600" b="1" dirty="0" err="1">
                <a:solidFill>
                  <a:schemeClr val="accent1">
                    <a:lumMod val="75000"/>
                  </a:schemeClr>
                </a:solidFill>
              </a:rPr>
              <a:t>питань</a:t>
            </a:r>
            <a:r>
              <a:rPr lang="ru-RU" sz="9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9600" b="1" dirty="0" err="1">
                <a:solidFill>
                  <a:schemeClr val="accent1">
                    <a:lumMod val="75000"/>
                  </a:schemeClr>
                </a:solidFill>
              </a:rPr>
              <a:t>охорони</a:t>
            </a:r>
            <a:r>
              <a:rPr lang="ru-RU" sz="9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9600" b="1" dirty="0" err="1">
                <a:solidFill>
                  <a:schemeClr val="accent1">
                    <a:lumMod val="75000"/>
                  </a:schemeClr>
                </a:solidFill>
              </a:rPr>
              <a:t>праці</a:t>
            </a:r>
            <a:r>
              <a:rPr lang="ru-RU" sz="9600" b="1" dirty="0">
                <a:solidFill>
                  <a:schemeClr val="accent1">
                    <a:lumMod val="75000"/>
                  </a:schemeClr>
                </a:solidFill>
              </a:rPr>
              <a:t> та </a:t>
            </a:r>
            <a:r>
              <a:rPr lang="ru-RU" sz="9600" b="1" dirty="0" err="1">
                <a:solidFill>
                  <a:schemeClr val="accent1">
                    <a:lumMod val="75000"/>
                  </a:schemeClr>
                </a:solidFill>
              </a:rPr>
              <a:t>безпеки</a:t>
            </a:r>
            <a:r>
              <a:rPr lang="ru-RU" sz="9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9600" b="1" dirty="0" err="1">
                <a:solidFill>
                  <a:schemeClr val="accent1">
                    <a:lumMod val="75000"/>
                  </a:schemeClr>
                </a:solidFill>
              </a:rPr>
              <a:t>життєдіяльності</a:t>
            </a:r>
            <a:r>
              <a:rPr lang="ru-RU" sz="9600" b="1" dirty="0">
                <a:solidFill>
                  <a:schemeClr val="accent1">
                    <a:lumMod val="75000"/>
                  </a:schemeClr>
                </a:solidFill>
              </a:rPr>
              <a:t> в </a:t>
            </a:r>
            <a:r>
              <a:rPr lang="ru-RU" sz="9600" b="1" dirty="0" err="1">
                <a:solidFill>
                  <a:schemeClr val="accent1">
                    <a:lumMod val="75000"/>
                  </a:schemeClr>
                </a:solidFill>
              </a:rPr>
              <a:t>працівників</a:t>
            </a:r>
            <a:r>
              <a:rPr lang="ru-RU" sz="9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9600" b="1" dirty="0" err="1">
                <a:solidFill>
                  <a:schemeClr val="accent1">
                    <a:lumMod val="75000"/>
                  </a:schemeClr>
                </a:solidFill>
              </a:rPr>
              <a:t>закладів</a:t>
            </a:r>
            <a:r>
              <a:rPr lang="ru-RU" sz="9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9600" b="1" dirty="0" err="1">
                <a:solidFill>
                  <a:schemeClr val="accent1">
                    <a:lumMod val="75000"/>
                  </a:schemeClr>
                </a:solidFill>
              </a:rPr>
              <a:t>освіти</a:t>
            </a:r>
            <a:r>
              <a:rPr lang="ru-RU" sz="9600" b="1" dirty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pPr marL="0" indent="0">
              <a:buNone/>
            </a:pPr>
            <a:r>
              <a:rPr lang="ru-RU" sz="9600" b="1" dirty="0">
                <a:solidFill>
                  <a:schemeClr val="accent1">
                    <a:lumMod val="75000"/>
                  </a:schemeClr>
                </a:solidFill>
              </a:rPr>
              <a:t> </a:t>
            </a:r>
          </a:p>
          <a:p>
            <a:pPr marL="0" indent="0">
              <a:buNone/>
            </a:pPr>
            <a:r>
              <a:rPr lang="ru-RU" sz="9600" b="1" dirty="0">
                <a:solidFill>
                  <a:schemeClr val="accent1">
                    <a:lumMod val="75000"/>
                  </a:schemeClr>
                </a:solidFill>
              </a:rPr>
              <a:t> 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257" y="1412776"/>
            <a:ext cx="3829050" cy="3744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33456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35632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Форми</a:t>
            </a:r>
            <a:r>
              <a:rPr lang="ru-RU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ru-RU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перевірки</a:t>
            </a:r>
            <a:r>
              <a:rPr lang="ru-RU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ru-RU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знань</a:t>
            </a:r>
            <a:r>
              <a:rPr lang="ru-RU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з </a:t>
            </a:r>
            <a:r>
              <a:rPr lang="ru-RU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питань</a:t>
            </a:r>
            <a:r>
              <a:rPr lang="ru-RU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ru-RU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охорони</a:t>
            </a:r>
            <a:r>
              <a:rPr lang="ru-RU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ru-RU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праці</a:t>
            </a:r>
            <a:r>
              <a:rPr lang="ru-RU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, </a:t>
            </a:r>
            <a:r>
              <a:rPr lang="ru-RU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безпеки</a:t>
            </a:r>
            <a:r>
              <a:rPr lang="ru-RU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ru-RU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життєдіяльності</a:t>
            </a:r>
            <a:r>
              <a:rPr lang="ru-RU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ru-RU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працівників</a:t>
            </a:r>
            <a:endParaRPr lang="ru-RU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86469144"/>
              </p:ext>
            </p:extLst>
          </p:nvPr>
        </p:nvGraphicFramePr>
        <p:xfrm>
          <a:off x="457200" y="1981200"/>
          <a:ext cx="8229600" cy="4544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30627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>
            <a:normAutofit fontScale="92500" lnSpcReduction="10000"/>
          </a:bodyPr>
          <a:lstStyle/>
          <a:p>
            <a:endParaRPr lang="uk-UA" dirty="0" smtClean="0"/>
          </a:p>
          <a:p>
            <a:pPr marL="0" indent="0" algn="ctr">
              <a:buNone/>
            </a:pPr>
            <a:r>
              <a:rPr lang="ru-RU" sz="2800" dirty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ru-RU" sz="2800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4300" b="1" dirty="0" err="1">
                <a:solidFill>
                  <a:srgbClr val="FF0000"/>
                </a:solidFill>
              </a:rPr>
              <a:t>Тестування</a:t>
            </a:r>
            <a:r>
              <a:rPr lang="ru-RU" sz="36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3900" b="1" dirty="0">
                <a:solidFill>
                  <a:schemeClr val="accent3">
                    <a:lumMod val="75000"/>
                  </a:schemeClr>
                </a:solidFill>
              </a:rPr>
              <a:t>проводиться</a:t>
            </a:r>
            <a:r>
              <a:rPr lang="ru-RU" sz="36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3600" b="1" dirty="0" err="1">
                <a:solidFill>
                  <a:schemeClr val="accent3">
                    <a:lumMod val="75000"/>
                  </a:schemeClr>
                </a:solidFill>
              </a:rPr>
              <a:t>комісією</a:t>
            </a:r>
            <a:r>
              <a:rPr lang="ru-RU" sz="3600" b="1" dirty="0">
                <a:solidFill>
                  <a:schemeClr val="accent3">
                    <a:lumMod val="75000"/>
                  </a:schemeClr>
                </a:solidFill>
              </a:rPr>
              <a:t> за </a:t>
            </a:r>
            <a:r>
              <a:rPr lang="ru-RU" sz="3600" b="1" dirty="0" err="1">
                <a:solidFill>
                  <a:schemeClr val="accent3">
                    <a:lumMod val="75000"/>
                  </a:schemeClr>
                </a:solidFill>
              </a:rPr>
              <a:t>допомогою</a:t>
            </a:r>
            <a:r>
              <a:rPr lang="ru-RU" sz="36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3600" b="1" dirty="0" err="1">
                <a:solidFill>
                  <a:schemeClr val="accent3">
                    <a:lumMod val="75000"/>
                  </a:schemeClr>
                </a:solidFill>
              </a:rPr>
              <a:t>технічних</a:t>
            </a:r>
            <a:r>
              <a:rPr lang="ru-RU" sz="36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3600" b="1" dirty="0" err="1">
                <a:solidFill>
                  <a:schemeClr val="accent3">
                    <a:lumMod val="75000"/>
                  </a:schemeClr>
                </a:solidFill>
              </a:rPr>
              <a:t>засобів</a:t>
            </a:r>
            <a:r>
              <a:rPr lang="ru-RU" sz="3600" b="1" dirty="0">
                <a:solidFill>
                  <a:schemeClr val="accent3">
                    <a:lumMod val="75000"/>
                  </a:schemeClr>
                </a:solidFill>
              </a:rPr>
              <a:t> (</a:t>
            </a:r>
            <a:r>
              <a:rPr lang="ru-RU" sz="3600" b="1" dirty="0" err="1">
                <a:solidFill>
                  <a:schemeClr val="accent3">
                    <a:lumMod val="75000"/>
                  </a:schemeClr>
                </a:solidFill>
              </a:rPr>
              <a:t>автоекзаменатори</a:t>
            </a:r>
            <a:r>
              <a:rPr lang="ru-RU" sz="3600" b="1" dirty="0">
                <a:solidFill>
                  <a:schemeClr val="accent3">
                    <a:lumMod val="75000"/>
                  </a:schemeClr>
                </a:solidFill>
              </a:rPr>
              <a:t>, </a:t>
            </a:r>
            <a:r>
              <a:rPr lang="ru-RU" sz="3600" b="1" dirty="0" err="1">
                <a:solidFill>
                  <a:schemeClr val="accent3">
                    <a:lumMod val="75000"/>
                  </a:schemeClr>
                </a:solidFill>
              </a:rPr>
              <a:t>модульні</a:t>
            </a:r>
            <a:r>
              <a:rPr lang="ru-RU" sz="3600" b="1" dirty="0">
                <a:solidFill>
                  <a:schemeClr val="accent3">
                    <a:lumMod val="75000"/>
                  </a:schemeClr>
                </a:solidFill>
              </a:rPr>
              <a:t> тести </a:t>
            </a:r>
            <a:r>
              <a:rPr lang="ru-RU" sz="3600" b="1" dirty="0" err="1">
                <a:solidFill>
                  <a:schemeClr val="accent3">
                    <a:lumMod val="75000"/>
                  </a:schemeClr>
                </a:solidFill>
              </a:rPr>
              <a:t>тощо</a:t>
            </a:r>
            <a:r>
              <a:rPr lang="ru-RU" sz="3600" b="1" dirty="0" smtClean="0">
                <a:solidFill>
                  <a:schemeClr val="accent3">
                    <a:lumMod val="75000"/>
                  </a:schemeClr>
                </a:solidFill>
              </a:rPr>
              <a:t>).</a:t>
            </a:r>
            <a:r>
              <a:rPr lang="ru-RU" sz="3600" b="1" dirty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ru-RU" sz="3600" b="1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4300" b="1" dirty="0" err="1">
                <a:solidFill>
                  <a:srgbClr val="FF0000"/>
                </a:solidFill>
              </a:rPr>
              <a:t>З</a:t>
            </a:r>
            <a:r>
              <a:rPr lang="ru-RU" sz="4300" b="1" dirty="0" err="1" smtClean="0">
                <a:solidFill>
                  <a:srgbClr val="FF0000"/>
                </a:solidFill>
              </a:rPr>
              <a:t>алік</a:t>
            </a:r>
            <a:r>
              <a:rPr lang="ru-RU" sz="4300" b="1" dirty="0" smtClean="0">
                <a:solidFill>
                  <a:srgbClr val="FF0000"/>
                </a:solidFill>
              </a:rPr>
              <a:t> </a:t>
            </a:r>
            <a:r>
              <a:rPr lang="ru-RU" sz="4300" b="1" dirty="0" err="1">
                <a:solidFill>
                  <a:srgbClr val="FF0000"/>
                </a:solidFill>
              </a:rPr>
              <a:t>або</a:t>
            </a:r>
            <a:r>
              <a:rPr lang="ru-RU" sz="4300" b="1" dirty="0">
                <a:solidFill>
                  <a:srgbClr val="FF0000"/>
                </a:solidFill>
              </a:rPr>
              <a:t> </a:t>
            </a:r>
            <a:r>
              <a:rPr lang="ru-RU" sz="4300" b="1" dirty="0" err="1">
                <a:solidFill>
                  <a:srgbClr val="FF0000"/>
                </a:solidFill>
              </a:rPr>
              <a:t>іспит</a:t>
            </a:r>
            <a:r>
              <a:rPr lang="ru-RU" sz="4300" b="1" dirty="0">
                <a:solidFill>
                  <a:srgbClr val="FF0000"/>
                </a:solidFill>
              </a:rPr>
              <a:t> </a:t>
            </a:r>
            <a:r>
              <a:rPr lang="ru-RU" sz="3600" dirty="0">
                <a:solidFill>
                  <a:schemeClr val="accent3">
                    <a:lumMod val="75000"/>
                  </a:schemeClr>
                </a:solidFill>
              </a:rPr>
              <a:t>- </a:t>
            </a:r>
            <a:r>
              <a:rPr lang="ru-RU" sz="3600" b="1" dirty="0">
                <a:solidFill>
                  <a:schemeClr val="accent3">
                    <a:lumMod val="75000"/>
                  </a:schemeClr>
                </a:solidFill>
              </a:rPr>
              <a:t>за </a:t>
            </a:r>
            <a:r>
              <a:rPr lang="ru-RU" sz="3600" b="1" dirty="0" err="1">
                <a:solidFill>
                  <a:schemeClr val="accent3">
                    <a:lumMod val="75000"/>
                  </a:schemeClr>
                </a:solidFill>
              </a:rPr>
              <a:t>екзаменаційними</a:t>
            </a:r>
            <a:r>
              <a:rPr lang="ru-RU" sz="36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3600" b="1" dirty="0" err="1">
                <a:solidFill>
                  <a:schemeClr val="accent3">
                    <a:lumMod val="75000"/>
                  </a:schemeClr>
                </a:solidFill>
              </a:rPr>
              <a:t>білетами</a:t>
            </a:r>
            <a:r>
              <a:rPr lang="ru-RU" sz="3600" b="1" dirty="0">
                <a:solidFill>
                  <a:schemeClr val="accent3">
                    <a:lumMod val="75000"/>
                  </a:schemeClr>
                </a:solidFill>
              </a:rPr>
              <a:t> у </a:t>
            </a:r>
            <a:r>
              <a:rPr lang="ru-RU" sz="3600" b="1" dirty="0" err="1">
                <a:solidFill>
                  <a:schemeClr val="accent3">
                    <a:lumMod val="75000"/>
                  </a:schemeClr>
                </a:solidFill>
              </a:rPr>
              <a:t>вигляді</a:t>
            </a:r>
            <a:r>
              <a:rPr lang="ru-RU" sz="36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3600" b="1" dirty="0" err="1">
                <a:solidFill>
                  <a:schemeClr val="accent3">
                    <a:lumMod val="75000"/>
                  </a:schemeClr>
                </a:solidFill>
              </a:rPr>
              <a:t>усного</a:t>
            </a:r>
            <a:r>
              <a:rPr lang="ru-RU" sz="36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3600" b="1" dirty="0" err="1">
                <a:solidFill>
                  <a:schemeClr val="accent3">
                    <a:lumMod val="75000"/>
                  </a:schemeClr>
                </a:solidFill>
              </a:rPr>
              <a:t>або</a:t>
            </a:r>
            <a:r>
              <a:rPr lang="ru-RU" sz="36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3600" b="1" dirty="0" err="1">
                <a:solidFill>
                  <a:schemeClr val="accent3">
                    <a:lumMod val="75000"/>
                  </a:schemeClr>
                </a:solidFill>
              </a:rPr>
              <a:t>письмового</a:t>
            </a:r>
            <a:r>
              <a:rPr lang="ru-RU" sz="36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br>
              <a:rPr lang="ru-RU" sz="3600" b="1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3600" b="1" dirty="0" err="1">
                <a:solidFill>
                  <a:schemeClr val="accent3">
                    <a:lumMod val="75000"/>
                  </a:schemeClr>
                </a:solidFill>
              </a:rPr>
              <a:t>опитування</a:t>
            </a:r>
            <a:r>
              <a:rPr lang="ru-RU" sz="3600" b="1" dirty="0">
                <a:solidFill>
                  <a:schemeClr val="accent3">
                    <a:lumMod val="75000"/>
                  </a:schemeClr>
                </a:solidFill>
              </a:rPr>
              <a:t>, а </a:t>
            </a:r>
            <a:r>
              <a:rPr lang="ru-RU" sz="3600" b="1" dirty="0" err="1">
                <a:solidFill>
                  <a:schemeClr val="accent3">
                    <a:lumMod val="75000"/>
                  </a:schemeClr>
                </a:solidFill>
              </a:rPr>
              <a:t>також</a:t>
            </a:r>
            <a:r>
              <a:rPr lang="ru-RU" sz="36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3600" b="1" dirty="0" err="1">
                <a:solidFill>
                  <a:schemeClr val="accent3">
                    <a:lumMod val="75000"/>
                  </a:schemeClr>
                </a:solidFill>
              </a:rPr>
              <a:t>творчої</a:t>
            </a:r>
            <a:r>
              <a:rPr lang="ru-RU" sz="36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3600" b="1" dirty="0" err="1">
                <a:solidFill>
                  <a:schemeClr val="accent3">
                    <a:lumMod val="75000"/>
                  </a:schemeClr>
                </a:solidFill>
              </a:rPr>
              <a:t>роботи</a:t>
            </a:r>
            <a:r>
              <a:rPr lang="ru-RU" sz="3600" b="1" dirty="0">
                <a:solidFill>
                  <a:schemeClr val="accent3">
                    <a:lumMod val="75000"/>
                  </a:schemeClr>
                </a:solidFill>
              </a:rPr>
              <a:t>. </a:t>
            </a:r>
            <a:endParaRPr lang="uk-UA" sz="3600" b="1" dirty="0">
              <a:solidFill>
                <a:schemeClr val="accent3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ru-RU" sz="3600" b="1" dirty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ru-RU" sz="3600" b="1" dirty="0">
                <a:solidFill>
                  <a:schemeClr val="accent3">
                    <a:lumMod val="75000"/>
                  </a:schemeClr>
                </a:solidFill>
              </a:rPr>
            </a:br>
            <a:endParaRPr lang="uk-UA" sz="3600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404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040559"/>
          </a:xfrm>
        </p:spPr>
        <p:txBody>
          <a:bodyPr>
            <a:normAutofit lnSpcReduction="10000"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uk-UA" altLang="ru-RU" sz="2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</a:rPr>
              <a:t>Заклад загальної середньої освіти</a:t>
            </a:r>
            <a:endParaRPr lang="uk-UA" altLang="ru-RU" sz="2400" b="1" cap="all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</a:endParaRPr>
          </a:p>
          <a:p>
            <a:pPr marL="0" indent="0" algn="ctr">
              <a:buNone/>
            </a:pPr>
            <a:r>
              <a:rPr lang="uk-UA" altLang="ru-RU" sz="2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</a:rPr>
              <a:t> </a:t>
            </a:r>
            <a:r>
              <a:rPr lang="uk-UA" altLang="ru-RU" sz="2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</a:rPr>
              <a:t>забезпечує безпечні та нешкідливі умови навчання, </a:t>
            </a:r>
          </a:p>
          <a:p>
            <a:pPr marL="0" indent="0" algn="ctr">
              <a:buNone/>
            </a:pPr>
            <a:r>
              <a:rPr lang="uk-UA" altLang="ru-RU" sz="2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</a:rPr>
              <a:t>режим роботи, </a:t>
            </a:r>
          </a:p>
          <a:p>
            <a:pPr marL="0" indent="0" algn="ctr">
              <a:buNone/>
            </a:pPr>
            <a:r>
              <a:rPr lang="uk-UA" altLang="ru-RU" sz="2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</a:rPr>
              <a:t>умови для фізичного розвитку </a:t>
            </a:r>
            <a:r>
              <a:rPr lang="uk-UA" altLang="ru-RU" sz="2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</a:rPr>
              <a:t>та </a:t>
            </a:r>
            <a:r>
              <a:rPr lang="uk-UA" altLang="ru-RU" sz="2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</a:rPr>
              <a:t>зміцнення здоров</a:t>
            </a:r>
            <a:r>
              <a:rPr lang="en-US" altLang="ru-RU" sz="2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ook Antiqua" pitchFamily="18" charset="0"/>
              </a:rPr>
              <a:t>’</a:t>
            </a:r>
            <a:r>
              <a:rPr lang="uk-UA" altLang="ru-RU" sz="2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</a:rPr>
              <a:t>я, </a:t>
            </a:r>
          </a:p>
          <a:p>
            <a:pPr marL="0" indent="0" algn="ctr">
              <a:buNone/>
            </a:pPr>
            <a:r>
              <a:rPr lang="uk-UA" altLang="ru-RU" sz="2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</a:rPr>
              <a:t>формує гігієнічні навички </a:t>
            </a:r>
          </a:p>
          <a:p>
            <a:pPr marL="0" indent="0" algn="r">
              <a:buNone/>
            </a:pPr>
            <a:r>
              <a:rPr lang="uk-UA" altLang="ru-RU" sz="2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</a:rPr>
              <a:t>та засади здорового способу життя учнів (вихованців).</a:t>
            </a:r>
            <a:br>
              <a:rPr lang="uk-UA" altLang="ru-RU" sz="2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</a:rPr>
            </a:br>
            <a:r>
              <a:rPr lang="uk-UA" altLang="ru-RU" sz="2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</a:rPr>
              <a:t/>
            </a:r>
            <a:br>
              <a:rPr lang="uk-UA" altLang="ru-RU" sz="2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</a:rPr>
            </a:br>
            <a:r>
              <a:rPr lang="uk-UA" altLang="ru-RU" sz="18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</a:rPr>
              <a:t>				ст. 2</a:t>
            </a:r>
            <a:r>
              <a:rPr lang="en-US" altLang="ru-RU" sz="18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</a:rPr>
              <a:t>3</a:t>
            </a:r>
            <a:r>
              <a:rPr lang="uk-UA" altLang="ru-RU" sz="18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</a:rPr>
              <a:t> (І) Закону України 		                 “Про загальну середню освіту”</a:t>
            </a:r>
            <a:endParaRPr lang="ru-RU" altLang="ru-RU" sz="18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</a:endParaRPr>
          </a:p>
          <a:p>
            <a:pPr algn="ctr"/>
            <a:endParaRPr lang="ru-RU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" y="4149080"/>
            <a:ext cx="2448272" cy="25758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68537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Bookman Old Style"/>
              </a:rPr>
              <a:t>Результати</a:t>
            </a:r>
            <a:r>
              <a:rPr lang="ru-RU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Bookman Old Style"/>
              </a:rPr>
              <a:t> контролю </a:t>
            </a:r>
            <a:br>
              <a:rPr lang="ru-RU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Bookman Old Style"/>
              </a:rPr>
            </a:br>
            <a:r>
              <a:rPr lang="ru-RU" b="1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Bookman Old Style"/>
              </a:rPr>
              <a:t>аналізуються</a:t>
            </a:r>
            <a:endParaRPr lang="ru-RU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sz="2400" dirty="0">
              <a:solidFill>
                <a:srgbClr val="000000"/>
              </a:solidFill>
              <a:latin typeface="Bookman Old Style"/>
            </a:endParaRPr>
          </a:p>
          <a:p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/>
              </a:rPr>
              <a:t>на </a:t>
            </a:r>
            <a:r>
              <a:rPr lang="ru-RU" sz="2800" b="1" dirty="0" err="1">
                <a:solidFill>
                  <a:schemeClr val="accent1">
                    <a:lumMod val="50000"/>
                  </a:schemeClr>
                </a:solidFill>
                <a:latin typeface="Times New Roman"/>
              </a:rPr>
              <a:t>нарадах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/>
              </a:rPr>
              <a:t> </a:t>
            </a:r>
            <a:r>
              <a:rPr lang="ru-RU" sz="2800" b="1">
                <a:solidFill>
                  <a:schemeClr val="accent1">
                    <a:lumMod val="50000"/>
                  </a:schemeClr>
                </a:solidFill>
                <a:latin typeface="Times New Roman"/>
              </a:rPr>
              <a:t>при </a:t>
            </a:r>
            <a:r>
              <a:rPr lang="ru-RU" sz="2800" b="1" smtClean="0">
                <a:solidFill>
                  <a:schemeClr val="accent1">
                    <a:lumMod val="50000"/>
                  </a:schemeClr>
                </a:solidFill>
                <a:latin typeface="Times New Roman"/>
              </a:rPr>
              <a:t>директору; 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Times New Roman"/>
            </a:endParaRPr>
          </a:p>
          <a:p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/>
              </a:rPr>
              <a:t>на </a:t>
            </a:r>
            <a:r>
              <a:rPr lang="ru-RU" sz="2800" b="1" dirty="0" err="1">
                <a:solidFill>
                  <a:schemeClr val="accent1">
                    <a:lumMod val="50000"/>
                  </a:schemeClr>
                </a:solidFill>
                <a:latin typeface="Times New Roman"/>
              </a:rPr>
              <a:t>зборах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/>
              </a:rPr>
              <a:t> трудового </a:t>
            </a:r>
            <a:r>
              <a:rPr lang="ru-RU" sz="2800" b="1" dirty="0" err="1">
                <a:solidFill>
                  <a:schemeClr val="accent1">
                    <a:lumMod val="50000"/>
                  </a:schemeClr>
                </a:solidFill>
                <a:latin typeface="Times New Roman"/>
              </a:rPr>
              <a:t>колективу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/>
              </a:rPr>
              <a:t>; </a:t>
            </a:r>
          </a:p>
          <a:p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/>
              </a:rPr>
              <a:t>на </a:t>
            </a:r>
            <a:r>
              <a:rPr lang="ru-RU" sz="2800" b="1" dirty="0" err="1">
                <a:solidFill>
                  <a:schemeClr val="accent1">
                    <a:lumMod val="50000"/>
                  </a:schemeClr>
                </a:solidFill>
                <a:latin typeface="Times New Roman"/>
              </a:rPr>
              <a:t>засіданнях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/>
              </a:rPr>
              <a:t> </a:t>
            </a:r>
            <a:r>
              <a:rPr lang="ru-RU" sz="2800" b="1" dirty="0" err="1">
                <a:solidFill>
                  <a:schemeClr val="accent1">
                    <a:lumMod val="50000"/>
                  </a:schemeClr>
                </a:solidFill>
                <a:latin typeface="Times New Roman"/>
              </a:rPr>
              <a:t>методичних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/>
              </a:rPr>
              <a:t> </a:t>
            </a:r>
            <a:r>
              <a:rPr lang="ru-RU" sz="2800" b="1" dirty="0" err="1">
                <a:solidFill>
                  <a:schemeClr val="accent1">
                    <a:lumMod val="50000"/>
                  </a:schemeClr>
                </a:solidFill>
                <a:latin typeface="Times New Roman"/>
              </a:rPr>
              <a:t>об’єднань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/>
              </a:rPr>
              <a:t>; </a:t>
            </a:r>
          </a:p>
          <a:p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/>
              </a:rPr>
              <a:t>на </a:t>
            </a:r>
            <a:r>
              <a:rPr lang="ru-RU" sz="2800" b="1" dirty="0" err="1">
                <a:solidFill>
                  <a:schemeClr val="accent1">
                    <a:lumMod val="50000"/>
                  </a:schemeClr>
                </a:solidFill>
                <a:latin typeface="Times New Roman"/>
              </a:rPr>
              <a:t>засіданнях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/>
              </a:rPr>
              <a:t> </a:t>
            </a:r>
            <a:r>
              <a:rPr lang="ru-RU" sz="2800" b="1" dirty="0" err="1">
                <a:solidFill>
                  <a:schemeClr val="accent1">
                    <a:lumMod val="50000"/>
                  </a:schemeClr>
                </a:solidFill>
                <a:latin typeface="Times New Roman"/>
              </a:rPr>
              <a:t>педагогічної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/>
              </a:rPr>
              <a:t> ради; </a:t>
            </a:r>
          </a:p>
          <a:p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/>
              </a:rPr>
              <a:t>на </a:t>
            </a:r>
            <a:r>
              <a:rPr lang="ru-RU" sz="2800" b="1" dirty="0" err="1">
                <a:solidFill>
                  <a:schemeClr val="accent1">
                    <a:lumMod val="50000"/>
                  </a:schemeClr>
                </a:solidFill>
                <a:latin typeface="Times New Roman"/>
              </a:rPr>
              <a:t>виробничих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/>
              </a:rPr>
              <a:t> </a:t>
            </a:r>
            <a:r>
              <a:rPr lang="ru-RU" sz="2800" b="1" dirty="0" err="1">
                <a:solidFill>
                  <a:schemeClr val="accent1">
                    <a:lumMod val="50000"/>
                  </a:schemeClr>
                </a:solidFill>
                <a:latin typeface="Times New Roman"/>
              </a:rPr>
              <a:t>нарадах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/>
              </a:rPr>
              <a:t>; </a:t>
            </a:r>
          </a:p>
          <a:p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/>
              </a:rPr>
              <a:t>у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/>
              </a:rPr>
              <a:t> 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/>
              </a:rPr>
              <a:t>наказах по </a:t>
            </a:r>
            <a:r>
              <a:rPr lang="ru-RU" sz="2800" b="1" dirty="0" err="1">
                <a:solidFill>
                  <a:schemeClr val="accent1">
                    <a:lumMod val="50000"/>
                  </a:schemeClr>
                </a:solidFill>
                <a:latin typeface="Times New Roman"/>
              </a:rPr>
              <a:t>школі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/>
              </a:rPr>
              <a:t>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/>
              </a:rPr>
              <a:t>.</a:t>
            </a:r>
            <a:endParaRPr lang="ru-RU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6462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>
            <a:normAutofit/>
          </a:bodyPr>
          <a:lstStyle/>
          <a:p>
            <a:r>
              <a:rPr lang="uk-UA" sz="3200" b="1" dirty="0" smtClean="0">
                <a:solidFill>
                  <a:schemeClr val="accent1">
                    <a:lumMod val="50000"/>
                  </a:schemeClr>
                </a:solidFill>
              </a:rPr>
              <a:t>При незадовільних результатах перевірки знань з питань охорони праці </a:t>
            </a:r>
            <a:r>
              <a:rPr lang="uk-UA" sz="3200" b="1" dirty="0">
                <a:solidFill>
                  <a:schemeClr val="accent1">
                    <a:lumMod val="50000"/>
                  </a:schemeClr>
                </a:solidFill>
              </a:rPr>
              <a:t>працівники </a:t>
            </a:r>
            <a:r>
              <a:rPr lang="uk-UA" sz="3200" b="1" dirty="0" smtClean="0">
                <a:solidFill>
                  <a:srgbClr val="FF0000"/>
                </a:solidFill>
              </a:rPr>
              <a:t>протягом </a:t>
            </a:r>
            <a:r>
              <a:rPr lang="uk-UA" sz="3200" b="1" dirty="0">
                <a:solidFill>
                  <a:srgbClr val="FF0000"/>
                </a:solidFill>
              </a:rPr>
              <a:t>одного місяця</a:t>
            </a:r>
            <a:r>
              <a:rPr lang="uk-UA" sz="32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uk-UA" sz="3200" b="1" dirty="0" smtClean="0">
                <a:solidFill>
                  <a:schemeClr val="accent1">
                    <a:lumMod val="50000"/>
                  </a:schemeClr>
                </a:solidFill>
              </a:rPr>
              <a:t>повинні </a:t>
            </a:r>
            <a:r>
              <a:rPr lang="uk-UA" sz="3200" b="1" dirty="0" smtClean="0">
                <a:solidFill>
                  <a:srgbClr val="FF0000"/>
                </a:solidFill>
              </a:rPr>
              <a:t> </a:t>
            </a:r>
            <a:r>
              <a:rPr lang="uk-UA" sz="3200" b="1" dirty="0">
                <a:solidFill>
                  <a:srgbClr val="FF0000"/>
                </a:solidFill>
              </a:rPr>
              <a:t>пройти  повторне навчання та </a:t>
            </a:r>
            <a:r>
              <a:rPr lang="uk-UA" sz="3200" b="1" dirty="0" smtClean="0">
                <a:solidFill>
                  <a:srgbClr val="FF0000"/>
                </a:solidFill>
              </a:rPr>
              <a:t> </a:t>
            </a:r>
            <a:r>
              <a:rPr lang="uk-UA" sz="3200" b="1" dirty="0">
                <a:solidFill>
                  <a:srgbClr val="FF0000"/>
                </a:solidFill>
              </a:rPr>
              <a:t>перевірку </a:t>
            </a:r>
            <a:r>
              <a:rPr lang="uk-UA" sz="3200" b="1" dirty="0" smtClean="0">
                <a:solidFill>
                  <a:srgbClr val="FF0000"/>
                </a:solidFill>
              </a:rPr>
              <a:t>знань.</a:t>
            </a:r>
          </a:p>
          <a:p>
            <a:r>
              <a:rPr lang="uk-UA" sz="3200" b="1" dirty="0" smtClean="0">
                <a:solidFill>
                  <a:schemeClr val="accent1">
                    <a:lumMod val="50000"/>
                  </a:schemeClr>
                </a:solidFill>
              </a:rPr>
              <a:t>При незадовільних результатах повторної перевірки знань питання щодо працевлаштування працівника вирішується згідно з чинним законодавством.</a:t>
            </a:r>
            <a:endParaRPr lang="ru-RU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2938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212304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Інструктажі</a:t>
            </a: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</a:t>
            </a:r>
            <a:r>
              <a:rPr lang="ru-RU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що</a:t>
            </a: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проводяться</a:t>
            </a: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з </a:t>
            </a:r>
            <a:r>
              <a:rPr lang="ru-RU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працівниками</a:t>
            </a: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b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60327817"/>
              </p:ext>
            </p:extLst>
          </p:nvPr>
        </p:nvGraphicFramePr>
        <p:xfrm>
          <a:off x="457200" y="1981200"/>
          <a:ext cx="8229600" cy="4144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136066937"/>
              </p:ext>
            </p:extLst>
          </p:nvPr>
        </p:nvGraphicFramePr>
        <p:xfrm>
          <a:off x="1475656" y="177281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419872" y="4941168"/>
            <a:ext cx="21628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 smtClean="0">
                <a:solidFill>
                  <a:schemeClr val="bg1">
                    <a:lumMod val="95000"/>
                  </a:schemeClr>
                </a:solidFill>
              </a:rPr>
              <a:t>Первинний</a:t>
            </a:r>
            <a:endParaRPr lang="ru-RU" sz="320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6012160" y="5233555"/>
            <a:ext cx="2674640" cy="715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9539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>
            <a:noAutofit/>
          </a:bodyPr>
          <a:lstStyle/>
          <a:p>
            <a:r>
              <a:rPr lang="uk-UA" sz="4000" b="1" dirty="0" smtClean="0">
                <a:solidFill>
                  <a:schemeClr val="accent1">
                    <a:lumMod val="50000"/>
                  </a:schemeClr>
                </a:solidFill>
              </a:rPr>
              <a:t>Отже, адміністрація школи несе відповідальність як за організацію безпечних умов життєдіяльності в </a:t>
            </a:r>
            <a:r>
              <a:rPr lang="uk-UA" sz="4000" b="1" dirty="0" smtClean="0">
                <a:solidFill>
                  <a:schemeClr val="accent1">
                    <a:lumMod val="50000"/>
                  </a:schemeClr>
                </a:solidFill>
              </a:rPr>
              <a:t>закладі освіти, </a:t>
            </a:r>
            <a:r>
              <a:rPr lang="uk-UA" sz="4000" b="1" dirty="0" smtClean="0">
                <a:solidFill>
                  <a:schemeClr val="accent1">
                    <a:lumMod val="50000"/>
                  </a:schemeClr>
                </a:solidFill>
              </a:rPr>
              <a:t>так і за  вивчення основних положень з питань охорони праці працівниками й учнями.</a:t>
            </a:r>
            <a:endParaRPr lang="ru-RU" sz="40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4531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>
            <a:normAutofit/>
          </a:bodyPr>
          <a:lstStyle/>
          <a:p>
            <a:r>
              <a:rPr lang="ru-RU" sz="3200" b="1" dirty="0" err="1">
                <a:solidFill>
                  <a:schemeClr val="accent5">
                    <a:lumMod val="75000"/>
                  </a:schemeClr>
                </a:solidFill>
              </a:rPr>
              <a:t>Навчання</a:t>
            </a:r>
            <a:r>
              <a:rPr lang="ru-RU" sz="3200" b="1" dirty="0">
                <a:solidFill>
                  <a:schemeClr val="accent5">
                    <a:lumMod val="75000"/>
                  </a:schemeClr>
                </a:solidFill>
              </a:rPr>
              <a:t> та </a:t>
            </a:r>
            <a:r>
              <a:rPr lang="ru-RU" sz="3200" b="1" dirty="0" err="1">
                <a:solidFill>
                  <a:schemeClr val="accent5">
                    <a:lumMod val="75000"/>
                  </a:schemeClr>
                </a:solidFill>
              </a:rPr>
              <a:t>систематичне</a:t>
            </a:r>
            <a:r>
              <a:rPr lang="ru-RU" sz="32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3200" b="1" dirty="0" err="1">
                <a:solidFill>
                  <a:schemeClr val="accent5">
                    <a:lumMod val="75000"/>
                  </a:schemeClr>
                </a:solidFill>
              </a:rPr>
              <a:t>підвищення</a:t>
            </a:r>
            <a:r>
              <a:rPr lang="ru-RU" sz="32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3200" b="1" dirty="0" err="1">
                <a:solidFill>
                  <a:schemeClr val="accent5">
                    <a:lumMod val="75000"/>
                  </a:schemeClr>
                </a:solidFill>
              </a:rPr>
              <a:t>рівня</a:t>
            </a:r>
            <a:r>
              <a:rPr lang="ru-RU" sz="32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3200" b="1" dirty="0" err="1">
                <a:solidFill>
                  <a:schemeClr val="accent5">
                    <a:lumMod val="75000"/>
                  </a:schemeClr>
                </a:solidFill>
              </a:rPr>
              <a:t>знань</a:t>
            </a:r>
            <a:r>
              <a:rPr lang="ru-RU" sz="32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3200" b="1" dirty="0" err="1" smtClean="0">
                <a:solidFill>
                  <a:schemeClr val="accent5">
                    <a:lumMod val="75000"/>
                  </a:schemeClr>
                </a:solidFill>
              </a:rPr>
              <a:t>працівників</a:t>
            </a:r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3200" b="1" dirty="0">
                <a:solidFill>
                  <a:schemeClr val="accent5">
                    <a:lumMod val="75000"/>
                  </a:schemeClr>
                </a:solidFill>
              </a:rPr>
              <a:t>з </a:t>
            </a:r>
            <a:r>
              <a:rPr lang="ru-RU" sz="3200" b="1" dirty="0" err="1">
                <a:solidFill>
                  <a:schemeClr val="accent5">
                    <a:lumMod val="75000"/>
                  </a:schemeClr>
                </a:solidFill>
              </a:rPr>
              <a:t>питань</a:t>
            </a:r>
            <a:r>
              <a:rPr lang="ru-RU" sz="32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3200" b="1" dirty="0" err="1">
                <a:solidFill>
                  <a:schemeClr val="accent5">
                    <a:lumMod val="75000"/>
                  </a:schemeClr>
                </a:solidFill>
              </a:rPr>
              <a:t>охорони</a:t>
            </a:r>
            <a:r>
              <a:rPr lang="ru-RU" sz="32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3200" b="1" dirty="0" err="1">
                <a:solidFill>
                  <a:schemeClr val="accent5">
                    <a:lumMod val="75000"/>
                  </a:schemeClr>
                </a:solidFill>
              </a:rPr>
              <a:t>праці</a:t>
            </a:r>
            <a:r>
              <a:rPr lang="ru-RU" sz="32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- один з </a:t>
            </a:r>
            <a:r>
              <a:rPr lang="ru-RU" sz="2400" b="1" dirty="0" err="1">
                <a:solidFill>
                  <a:schemeClr val="accent1">
                    <a:lumMod val="75000"/>
                  </a:schemeClr>
                </a:solidFill>
              </a:rPr>
              <a:t>основних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1">
                    <a:lumMod val="75000"/>
                  </a:schemeClr>
                </a:solidFill>
              </a:rPr>
              <a:t>принципів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1">
                    <a:lumMod val="75000"/>
                  </a:schemeClr>
                </a:solidFill>
              </a:rPr>
              <a:t>державної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1">
                    <a:lumMod val="75000"/>
                  </a:schemeClr>
                </a:solidFill>
              </a:rPr>
              <a:t>політики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 в </a:t>
            </a:r>
            <a:r>
              <a:rPr lang="ru-RU" sz="2400" b="1" dirty="0" err="1">
                <a:solidFill>
                  <a:schemeClr val="accent1">
                    <a:lumMod val="75000"/>
                  </a:schemeClr>
                </a:solidFill>
              </a:rPr>
              <a:t>галузі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1">
                    <a:lumMod val="75000"/>
                  </a:schemeClr>
                </a:solidFill>
              </a:rPr>
              <a:t>охорони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1">
                    <a:lumMod val="75000"/>
                  </a:schemeClr>
                </a:solidFill>
              </a:rPr>
              <a:t>праці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, фундаментальна основа </a:t>
            </a:r>
            <a:r>
              <a:rPr lang="ru-RU" sz="2400" b="1" dirty="0" err="1">
                <a:solidFill>
                  <a:schemeClr val="accent1">
                    <a:lumMod val="75000"/>
                  </a:schemeClr>
                </a:solidFill>
              </a:rPr>
              <a:t>безпеки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1">
                    <a:lumMod val="75000"/>
                  </a:schemeClr>
                </a:solidFill>
              </a:rPr>
              <a:t>праці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 та </a:t>
            </a:r>
            <a:r>
              <a:rPr lang="ru-RU" sz="2400" b="1" dirty="0" err="1">
                <a:solidFill>
                  <a:schemeClr val="accent1">
                    <a:lumMod val="75000"/>
                  </a:schemeClr>
                </a:solidFill>
              </a:rPr>
              <a:t>необхідна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1">
                    <a:lumMod val="75000"/>
                  </a:schemeClr>
                </a:solidFill>
              </a:rPr>
              <a:t>умова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1">
                    <a:lumMod val="75000"/>
                  </a:schemeClr>
                </a:solidFill>
              </a:rPr>
              <a:t>вдосконалення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1">
                    <a:lumMod val="75000"/>
                  </a:schemeClr>
                </a:solidFill>
              </a:rPr>
              <a:t>управління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1">
                    <a:lumMod val="75000"/>
                  </a:schemeClr>
                </a:solidFill>
              </a:rPr>
              <a:t>охороною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1">
                    <a:lumMod val="75000"/>
                  </a:schemeClr>
                </a:solidFill>
              </a:rPr>
              <a:t>праці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 ,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1">
                    <a:lumMod val="75000"/>
                  </a:schemeClr>
                </a:solidFill>
              </a:rPr>
              <a:t>забезпечення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1">
                    <a:lumMod val="75000"/>
                  </a:schemeClr>
                </a:solidFill>
              </a:rPr>
              <a:t>ефективної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1">
                    <a:lumMod val="75000"/>
                  </a:schemeClr>
                </a:solidFill>
              </a:rPr>
              <a:t>профілактичної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1">
                    <a:lumMod val="75000"/>
                  </a:schemeClr>
                </a:solidFill>
              </a:rPr>
              <a:t>роботи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1">
                    <a:lumMod val="75000"/>
                  </a:schemeClr>
                </a:solidFill>
              </a:rPr>
              <a:t>щодо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1">
                    <a:lumMod val="75000"/>
                  </a:schemeClr>
                </a:solidFill>
              </a:rPr>
              <a:t>запобігання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1">
                    <a:lumMod val="75000"/>
                  </a:schemeClr>
                </a:solidFill>
              </a:rPr>
              <a:t>аварій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 і травматизму на </a:t>
            </a:r>
            <a:r>
              <a:rPr lang="ru-RU" sz="2400" b="1" dirty="0" err="1">
                <a:solidFill>
                  <a:schemeClr val="accent1">
                    <a:lumMod val="75000"/>
                  </a:schemeClr>
                </a:solidFill>
              </a:rPr>
              <a:t>виробництві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3861048"/>
            <a:ext cx="3960440" cy="2745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33936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720"/>
            <a:ext cx="8435280" cy="5217443"/>
          </a:xfrm>
        </p:spPr>
        <p:txBody>
          <a:bodyPr>
            <a:normAutofit fontScale="92500"/>
          </a:bodyPr>
          <a:lstStyle/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Закон </a:t>
            </a:r>
            <a:r>
              <a:rPr lang="ru-RU" sz="2400" b="1" dirty="0" err="1">
                <a:solidFill>
                  <a:schemeClr val="accent1">
                    <a:lumMod val="75000"/>
                  </a:schemeClr>
                </a:solidFill>
              </a:rPr>
              <a:t>України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 "Про </a:t>
            </a:r>
            <a:r>
              <a:rPr lang="ru-RU" sz="2400" b="1" dirty="0" err="1">
                <a:solidFill>
                  <a:schemeClr val="accent1">
                    <a:lumMod val="75000"/>
                  </a:schemeClr>
                </a:solidFill>
              </a:rPr>
              <a:t>охорону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1">
                    <a:lumMod val="75000"/>
                  </a:schemeClr>
                </a:solidFill>
              </a:rPr>
              <a:t>праці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" </a:t>
            </a:r>
            <a:r>
              <a:rPr lang="ru-RU" sz="2400" b="1" dirty="0" err="1">
                <a:solidFill>
                  <a:schemeClr val="accent1">
                    <a:lumMod val="75000"/>
                  </a:schemeClr>
                </a:solidFill>
              </a:rPr>
              <a:t>вимагає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ru-RU" sz="2400" b="1" dirty="0" err="1">
                <a:solidFill>
                  <a:schemeClr val="accent1">
                    <a:lumMod val="75000"/>
                  </a:schemeClr>
                </a:solidFill>
              </a:rPr>
              <a:t>щоб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1">
                    <a:lumMod val="75000"/>
                  </a:schemeClr>
                </a:solidFill>
              </a:rPr>
              <a:t>усі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1">
                    <a:lumMod val="75000"/>
                  </a:schemeClr>
                </a:solidFill>
              </a:rPr>
              <a:t>працівники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 при </a:t>
            </a:r>
            <a:r>
              <a:rPr lang="ru-RU" sz="2400" b="1" dirty="0" err="1">
                <a:solidFill>
                  <a:schemeClr val="accent1">
                    <a:lumMod val="75000"/>
                  </a:schemeClr>
                </a:solidFill>
              </a:rPr>
              <a:t>прийомі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 на роботу і </a:t>
            </a:r>
            <a:r>
              <a:rPr lang="ru-RU" sz="2400" b="1" dirty="0" err="1">
                <a:solidFill>
                  <a:schemeClr val="accent1">
                    <a:lumMod val="75000"/>
                  </a:schemeClr>
                </a:solidFill>
              </a:rPr>
              <a:t>періодично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 в </a:t>
            </a:r>
            <a:r>
              <a:rPr lang="ru-RU" sz="2400" b="1" dirty="0" err="1">
                <a:solidFill>
                  <a:schemeClr val="accent1">
                    <a:lumMod val="75000"/>
                  </a:schemeClr>
                </a:solidFill>
              </a:rPr>
              <a:t>процесі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1">
                    <a:lumMod val="75000"/>
                  </a:schemeClr>
                </a:solidFill>
              </a:rPr>
              <a:t>трудової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1">
                    <a:lumMod val="75000"/>
                  </a:schemeClr>
                </a:solidFill>
              </a:rPr>
              <a:t>діяльності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 проходили в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1">
                    <a:lumMod val="75000"/>
                  </a:schemeClr>
                </a:solidFill>
              </a:rPr>
              <a:t>закладі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 </a:t>
            </a:r>
            <a:r>
              <a:rPr lang="ru-RU" sz="2400" b="1" i="1" dirty="0" err="1">
                <a:solidFill>
                  <a:schemeClr val="accent1">
                    <a:lumMod val="75000"/>
                  </a:schemeClr>
                </a:solidFill>
              </a:rPr>
              <a:t>навчання</a:t>
            </a:r>
            <a:r>
              <a:rPr lang="ru-RU" sz="2400" b="1" i="1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ru-RU" sz="2400" b="1" i="1" dirty="0" err="1">
                <a:solidFill>
                  <a:schemeClr val="accent1">
                    <a:lumMod val="75000"/>
                  </a:schemeClr>
                </a:solidFill>
              </a:rPr>
              <a:t>інструктаж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 і </a:t>
            </a:r>
            <a:r>
              <a:rPr lang="ru-RU" sz="2400" b="1" dirty="0" err="1">
                <a:solidFill>
                  <a:schemeClr val="accent1">
                    <a:lumMod val="75000"/>
                  </a:schemeClr>
                </a:solidFill>
              </a:rPr>
              <a:t>перевірку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1">
                    <a:lumMod val="75000"/>
                  </a:schemeClr>
                </a:solidFill>
              </a:rPr>
              <a:t>знань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 з </a:t>
            </a:r>
            <a:r>
              <a:rPr lang="ru-RU" sz="2400" b="1" dirty="0" err="1">
                <a:solidFill>
                  <a:schemeClr val="accent1">
                    <a:lumMod val="75000"/>
                  </a:schemeClr>
                </a:solidFill>
              </a:rPr>
              <a:t>питань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1">
                    <a:lumMod val="75000"/>
                  </a:schemeClr>
                </a:solidFill>
              </a:rPr>
              <a:t>охорони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1">
                    <a:lumMod val="75000"/>
                  </a:schemeClr>
                </a:solidFill>
              </a:rPr>
              <a:t>праці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ru-RU" sz="2400" b="1" dirty="0" err="1">
                <a:solidFill>
                  <a:schemeClr val="accent1">
                    <a:lumMod val="75000"/>
                  </a:schemeClr>
                </a:solidFill>
              </a:rPr>
              <a:t>надання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1">
                    <a:lumMod val="75000"/>
                  </a:schemeClr>
                </a:solidFill>
              </a:rPr>
              <a:t>долікарської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ru-RU" sz="2400" b="1" dirty="0" err="1">
                <a:solidFill>
                  <a:schemeClr val="accent1">
                    <a:lumMod val="75000"/>
                  </a:schemeClr>
                </a:solidFill>
              </a:rPr>
              <a:t>допомоги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1">
                    <a:lumMod val="75000"/>
                  </a:schemeClr>
                </a:solidFill>
              </a:rPr>
              <a:t>потерпілим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1">
                    <a:lumMod val="75000"/>
                  </a:schemeClr>
                </a:solidFill>
              </a:rPr>
              <a:t>від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1">
                    <a:lumMod val="75000"/>
                  </a:schemeClr>
                </a:solidFill>
              </a:rPr>
              <a:t>нещасних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1">
                    <a:lumMod val="75000"/>
                  </a:schemeClr>
                </a:solidFill>
              </a:rPr>
              <a:t>випадків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, правил </a:t>
            </a:r>
            <a:r>
              <a:rPr lang="ru-RU" sz="2400" b="1" dirty="0" err="1">
                <a:solidFill>
                  <a:schemeClr val="accent1">
                    <a:lumMod val="75000"/>
                  </a:schemeClr>
                </a:solidFill>
              </a:rPr>
              <a:t>поведінки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 при </a:t>
            </a:r>
            <a:r>
              <a:rPr lang="ru-RU" sz="2400" b="1" dirty="0" err="1" smtClean="0">
                <a:solidFill>
                  <a:schemeClr val="accent1">
                    <a:lumMod val="75000"/>
                  </a:schemeClr>
                </a:solidFill>
              </a:rPr>
              <a:t>виникненні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1">
                    <a:lumMod val="75000"/>
                  </a:schemeClr>
                </a:solidFill>
              </a:rPr>
              <a:t>надзвичайних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1">
                    <a:lumMod val="75000"/>
                  </a:schemeClr>
                </a:solidFill>
              </a:rPr>
              <a:t>ситуацій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endParaRPr lang="ru-RU" sz="2400" b="1" dirty="0" smtClean="0">
              <a:solidFill>
                <a:srgbClr val="FF0000"/>
              </a:solidFill>
            </a:endParaRPr>
          </a:p>
          <a:p>
            <a:r>
              <a:rPr lang="ru-RU" sz="2400" b="1" dirty="0" err="1">
                <a:solidFill>
                  <a:schemeClr val="accent1">
                    <a:lumMod val="75000"/>
                  </a:schemeClr>
                </a:solidFill>
              </a:rPr>
              <a:t>Навчанню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 і </a:t>
            </a:r>
            <a:r>
              <a:rPr lang="ru-RU" sz="2400" b="1" dirty="0" err="1">
                <a:solidFill>
                  <a:schemeClr val="accent1">
                    <a:lumMod val="75000"/>
                  </a:schemeClr>
                </a:solidFill>
              </a:rPr>
              <a:t>перевірці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1">
                    <a:lumMod val="75000"/>
                  </a:schemeClr>
                </a:solidFill>
              </a:rPr>
              <a:t>знань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підлягають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усі</a:t>
            </a:r>
            <a:r>
              <a:rPr lang="ru-RU" sz="2400" b="1" dirty="0">
                <a:solidFill>
                  <a:srgbClr val="FF0000"/>
                </a:solidFill>
              </a:rPr>
              <a:t> без </a:t>
            </a:r>
            <a:r>
              <a:rPr lang="ru-RU" sz="2400" b="1" dirty="0" err="1">
                <a:solidFill>
                  <a:srgbClr val="FF0000"/>
                </a:solidFill>
              </a:rPr>
              <a:t>винятку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працівники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установ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і  </a:t>
            </a:r>
            <a:r>
              <a:rPr lang="ru-RU" sz="2400" b="1" dirty="0" err="1">
                <a:solidFill>
                  <a:schemeClr val="accent1">
                    <a:lumMod val="75000"/>
                  </a:schemeClr>
                </a:solidFill>
              </a:rPr>
              <a:t>закладів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1">
                    <a:lumMod val="75000"/>
                  </a:schemeClr>
                </a:solidFill>
              </a:rPr>
              <a:t>освіти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 з </a:t>
            </a:r>
            <a:r>
              <a:rPr lang="ru-RU" sz="2400" b="1" dirty="0" err="1">
                <a:solidFill>
                  <a:schemeClr val="accent1">
                    <a:lumMod val="75000"/>
                  </a:schemeClr>
                </a:solidFill>
              </a:rPr>
              <a:t>урахуванням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b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умов </a:t>
            </a:r>
            <a:r>
              <a:rPr lang="ru-RU" sz="2400" b="1" dirty="0" err="1">
                <a:solidFill>
                  <a:schemeClr val="accent1">
                    <a:lumMod val="75000"/>
                  </a:schemeClr>
                </a:solidFill>
              </a:rPr>
              <a:t>праці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 та </a:t>
            </a:r>
            <a:r>
              <a:rPr lang="ru-RU" sz="2400" b="1" dirty="0" err="1">
                <a:solidFill>
                  <a:schemeClr val="accent1">
                    <a:lumMod val="75000"/>
                  </a:schemeClr>
                </a:solidFill>
              </a:rPr>
              <a:t>їх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1">
                    <a:lumMod val="75000"/>
                  </a:schemeClr>
                </a:solidFill>
              </a:rPr>
              <a:t>діяльності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 (</a:t>
            </a:r>
            <a:r>
              <a:rPr lang="ru-RU" sz="2400" b="1" dirty="0" err="1">
                <a:solidFill>
                  <a:schemeClr val="accent1">
                    <a:lumMod val="75000"/>
                  </a:schemeClr>
                </a:solidFill>
              </a:rPr>
              <a:t>педагогічної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ru-RU" sz="2400" b="1" dirty="0" err="1">
                <a:solidFill>
                  <a:schemeClr val="accent1">
                    <a:lumMod val="75000"/>
                  </a:schemeClr>
                </a:solidFill>
              </a:rPr>
              <a:t>громадської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1">
                    <a:lumMod val="75000"/>
                  </a:schemeClr>
                </a:solidFill>
              </a:rPr>
              <a:t>тощо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). </a:t>
            </a:r>
            <a:b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24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400" b="1" dirty="0" smtClean="0">
                <a:solidFill>
                  <a:srgbClr val="FF0000"/>
                </a:solidFill>
              </a:rPr>
              <a:t>Допуск </a:t>
            </a:r>
            <a:r>
              <a:rPr lang="ru-RU" sz="2400" b="1" dirty="0">
                <a:solidFill>
                  <a:srgbClr val="FF0000"/>
                </a:solidFill>
              </a:rPr>
              <a:t>до </a:t>
            </a:r>
            <a:r>
              <a:rPr lang="ru-RU" sz="2400" b="1" dirty="0" err="1">
                <a:solidFill>
                  <a:srgbClr val="FF0000"/>
                </a:solidFill>
              </a:rPr>
              <a:t>роботи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осіб</a:t>
            </a:r>
            <a:r>
              <a:rPr lang="ru-RU" sz="2400" b="1" dirty="0">
                <a:solidFill>
                  <a:srgbClr val="FF0000"/>
                </a:solidFill>
              </a:rPr>
              <a:t>, </a:t>
            </a:r>
            <a:r>
              <a:rPr lang="ru-RU" sz="2400" b="1" dirty="0" err="1">
                <a:solidFill>
                  <a:srgbClr val="FF0000"/>
                </a:solidFill>
              </a:rPr>
              <a:t>які</a:t>
            </a:r>
            <a:r>
              <a:rPr lang="ru-RU" sz="2400" b="1" dirty="0">
                <a:solidFill>
                  <a:srgbClr val="FF0000"/>
                </a:solidFill>
              </a:rPr>
              <a:t> не </a:t>
            </a:r>
            <a:r>
              <a:rPr lang="ru-RU" sz="2400" b="1" dirty="0" err="1">
                <a:solidFill>
                  <a:srgbClr val="FF0000"/>
                </a:solidFill>
              </a:rPr>
              <a:t>пройшли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навчання</a:t>
            </a:r>
            <a:r>
              <a:rPr lang="ru-RU" sz="2400" b="1" dirty="0">
                <a:solidFill>
                  <a:srgbClr val="FF0000"/>
                </a:solidFill>
              </a:rPr>
              <a:t>, </a:t>
            </a:r>
            <a:r>
              <a:rPr lang="ru-RU" sz="2400" b="1" dirty="0" err="1" smtClean="0">
                <a:solidFill>
                  <a:srgbClr val="FF0000"/>
                </a:solidFill>
              </a:rPr>
              <a:t>інструктаж</a:t>
            </a:r>
            <a:r>
              <a:rPr lang="ru-RU" sz="2400" b="1" dirty="0" smtClean="0">
                <a:solidFill>
                  <a:srgbClr val="FF0000"/>
                </a:solidFill>
              </a:rPr>
              <a:t>, </a:t>
            </a:r>
            <a:r>
              <a:rPr lang="ru-RU" sz="2400" b="1" dirty="0" err="1" smtClean="0">
                <a:solidFill>
                  <a:srgbClr val="FF0000"/>
                </a:solidFill>
              </a:rPr>
              <a:t>перевірку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знань</a:t>
            </a:r>
            <a:r>
              <a:rPr lang="ru-RU" sz="2400" b="1" dirty="0">
                <a:solidFill>
                  <a:srgbClr val="FF0000"/>
                </a:solidFill>
              </a:rPr>
              <a:t> з </a:t>
            </a:r>
            <a:r>
              <a:rPr lang="ru-RU" sz="2400" b="1" dirty="0" err="1">
                <a:solidFill>
                  <a:srgbClr val="FF0000"/>
                </a:solidFill>
              </a:rPr>
              <a:t>охорони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праці</a:t>
            </a:r>
            <a:r>
              <a:rPr lang="ru-RU" sz="2400" b="1" dirty="0">
                <a:solidFill>
                  <a:srgbClr val="FF0000"/>
                </a:solidFill>
              </a:rPr>
              <a:t>, </a:t>
            </a:r>
            <a:r>
              <a:rPr lang="ru-RU" sz="2400" b="1" dirty="0" err="1">
                <a:solidFill>
                  <a:srgbClr val="FF0000"/>
                </a:solidFill>
              </a:rPr>
              <a:t>забороняється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</a:rPr>
              <a:t>.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1">
                    <a:lumMod val="75000"/>
                  </a:schemeClr>
                </a:solidFill>
              </a:rPr>
              <a:t>Вивчення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 основ </a:t>
            </a:r>
            <a:r>
              <a:rPr lang="ru-RU" sz="2400" b="1" dirty="0" err="1">
                <a:solidFill>
                  <a:schemeClr val="accent1">
                    <a:lumMod val="75000"/>
                  </a:schemeClr>
                </a:solidFill>
              </a:rPr>
              <a:t>охорони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1">
                    <a:lumMod val="75000"/>
                  </a:schemeClr>
                </a:solidFill>
              </a:rPr>
              <a:t>праці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 проводиться в </a:t>
            </a:r>
            <a:r>
              <a:rPr lang="ru-RU" sz="2400" b="1" dirty="0" err="1">
                <a:solidFill>
                  <a:schemeClr val="accent1">
                    <a:lumMod val="75000"/>
                  </a:schemeClr>
                </a:solidFill>
              </a:rPr>
              <a:t>усіх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закладах </a:t>
            </a:r>
            <a:r>
              <a:rPr lang="ru-RU" sz="2400" b="1" dirty="0" err="1" smtClean="0">
                <a:solidFill>
                  <a:schemeClr val="accent1">
                    <a:lumMod val="75000"/>
                  </a:schemeClr>
                </a:solidFill>
              </a:rPr>
              <a:t>освітиУкраїни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1">
                    <a:lumMod val="75000"/>
                  </a:schemeClr>
                </a:solidFill>
              </a:rPr>
              <a:t>згідно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1">
                    <a:lumMod val="75000"/>
                  </a:schemeClr>
                </a:solidFill>
              </a:rPr>
              <a:t>діючих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1">
                    <a:lumMod val="75000"/>
                  </a:schemeClr>
                </a:solidFill>
              </a:rPr>
              <a:t>нормативних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1">
                    <a:lumMod val="75000"/>
                  </a:schemeClr>
                </a:solidFill>
              </a:rPr>
              <a:t>документів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1215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6645" y="3645024"/>
            <a:ext cx="1800225" cy="25431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1124744"/>
            <a:ext cx="3780829" cy="54682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4664"/>
            <a:ext cx="3501730" cy="5445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4597" y="660403"/>
            <a:ext cx="2214883" cy="31272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66275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1080120"/>
          </a:xfrm>
        </p:spPr>
        <p:txBody>
          <a:bodyPr>
            <a:noAutofit/>
          </a:bodyPr>
          <a:lstStyle/>
          <a:p>
            <a:pPr lvl="0" algn="ctr"/>
            <a:r>
              <a:rPr lang="uk-UA" altLang="ru-RU" sz="2000" b="1" kern="0" dirty="0">
                <a:solidFill>
                  <a:schemeClr val="accent1">
                    <a:lumMod val="75000"/>
                  </a:schemeClr>
                </a:solidFill>
                <a:latin typeface="Arial"/>
              </a:rPr>
              <a:t>Навчання та перевірка знань з питань охорони праці , безпеки життєдіяльності  здійснюється відповідно </a:t>
            </a:r>
            <a:r>
              <a:rPr lang="uk-UA" altLang="ru-RU" sz="2000" b="1" kern="0" dirty="0" smtClean="0">
                <a:solidFill>
                  <a:schemeClr val="accent1">
                    <a:lumMod val="75000"/>
                  </a:schemeClr>
                </a:solidFill>
                <a:latin typeface="Arial"/>
              </a:rPr>
              <a:t>до: </a:t>
            </a:r>
            <a:r>
              <a:rPr lang="uk-UA" altLang="ru-RU" sz="2400" b="1" kern="0" dirty="0">
                <a:solidFill>
                  <a:schemeClr val="accent1">
                    <a:lumMod val="75000"/>
                  </a:schemeClr>
                </a:solidFill>
                <a:latin typeface="Arial"/>
              </a:rPr>
              <a:t/>
            </a:r>
            <a:br>
              <a:rPr lang="uk-UA" altLang="ru-RU" sz="2400" b="1" kern="0" dirty="0">
                <a:solidFill>
                  <a:schemeClr val="accent1">
                    <a:lumMod val="75000"/>
                  </a:schemeClr>
                </a:solidFill>
                <a:latin typeface="Arial"/>
              </a:rPr>
            </a:br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3849291"/>
          </a:xfrm>
        </p:spPr>
        <p:txBody>
          <a:bodyPr>
            <a:normAutofit fontScale="40000" lnSpcReduction="20000"/>
          </a:bodyPr>
          <a:lstStyle/>
          <a:p>
            <a:pPr eaLnBrk="0" fontAlgn="base" hangingPunct="0">
              <a:spcAft>
                <a:spcPct val="0"/>
              </a:spcAft>
            </a:pPr>
            <a:r>
              <a:rPr lang="uk-UA" altLang="ru-RU" sz="6000" b="1" kern="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Закону </a:t>
            </a:r>
            <a:r>
              <a:rPr lang="uk-UA" altLang="ru-RU" sz="6000" b="1" kern="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України “Про охорону праці</a:t>
            </a:r>
            <a:r>
              <a:rPr lang="uk-UA" altLang="ru-RU" sz="6000" b="1" kern="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”</a:t>
            </a:r>
            <a:r>
              <a:rPr lang="uk-UA" altLang="ru-RU" sz="6000" b="1" kern="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;</a:t>
            </a:r>
            <a:endParaRPr lang="uk-UA" altLang="ru-RU" sz="6000" b="1" kern="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 eaLnBrk="0" fontAlgn="base" hangingPunct="0">
              <a:spcAft>
                <a:spcPct val="0"/>
              </a:spcAft>
              <a:buClr>
                <a:srgbClr val="FFFFFF"/>
              </a:buClr>
            </a:pPr>
            <a:r>
              <a:rPr lang="ru-RU" sz="6000" b="1" dirty="0" err="1"/>
              <a:t>Положення</a:t>
            </a:r>
            <a:r>
              <a:rPr lang="ru-RU" sz="6000" b="1" dirty="0"/>
              <a:t> про порядок </a:t>
            </a:r>
            <a:r>
              <a:rPr lang="ru-RU" sz="6000" b="1" dirty="0" err="1"/>
              <a:t>проведення</a:t>
            </a:r>
            <a:r>
              <a:rPr lang="ru-RU" sz="6000" b="1" dirty="0"/>
              <a:t> </a:t>
            </a:r>
            <a:r>
              <a:rPr lang="ru-RU" sz="6000" b="1" dirty="0" err="1"/>
              <a:t>навчання</a:t>
            </a:r>
            <a:r>
              <a:rPr lang="ru-RU" sz="6000" b="1" dirty="0"/>
              <a:t> і </a:t>
            </a:r>
            <a:r>
              <a:rPr lang="ru-RU" sz="6000" b="1" dirty="0" err="1"/>
              <a:t>перевірки</a:t>
            </a:r>
            <a:r>
              <a:rPr lang="ru-RU" sz="6000" b="1" dirty="0"/>
              <a:t> </a:t>
            </a:r>
            <a:r>
              <a:rPr lang="ru-RU" sz="6000" b="1" dirty="0" err="1"/>
              <a:t>знань</a:t>
            </a:r>
            <a:r>
              <a:rPr lang="ru-RU" sz="6000" b="1" dirty="0"/>
              <a:t> з </a:t>
            </a:r>
            <a:r>
              <a:rPr lang="ru-RU" sz="6000" b="1" dirty="0" err="1"/>
              <a:t>питань</a:t>
            </a:r>
            <a:r>
              <a:rPr lang="ru-RU" sz="6000" b="1" dirty="0"/>
              <a:t> </a:t>
            </a:r>
            <a:r>
              <a:rPr lang="ru-RU" sz="6000" b="1" dirty="0" err="1"/>
              <a:t>охорони</a:t>
            </a:r>
            <a:r>
              <a:rPr lang="ru-RU" sz="6000" b="1" dirty="0"/>
              <a:t> </a:t>
            </a:r>
            <a:r>
              <a:rPr lang="ru-RU" sz="6000" b="1" dirty="0" err="1"/>
              <a:t>праці</a:t>
            </a:r>
            <a:r>
              <a:rPr lang="ru-RU" sz="6000" b="1" dirty="0"/>
              <a:t>  та </a:t>
            </a:r>
            <a:r>
              <a:rPr lang="ru-RU" sz="6000" b="1" dirty="0" err="1"/>
              <a:t>безпеки</a:t>
            </a:r>
            <a:r>
              <a:rPr lang="ru-RU" sz="6000" b="1" dirty="0"/>
              <a:t> </a:t>
            </a:r>
            <a:r>
              <a:rPr lang="ru-RU" sz="6000" b="1" dirty="0" err="1"/>
              <a:t>життєдіяльності</a:t>
            </a:r>
            <a:r>
              <a:rPr lang="ru-RU" sz="6000" b="1" dirty="0"/>
              <a:t> в закладах, </a:t>
            </a:r>
            <a:r>
              <a:rPr lang="ru-RU" sz="6000" b="1" dirty="0" err="1"/>
              <a:t>установах</a:t>
            </a:r>
            <a:r>
              <a:rPr lang="ru-RU" sz="6000" b="1" dirty="0"/>
              <a:t>, </a:t>
            </a:r>
            <a:r>
              <a:rPr lang="ru-RU" sz="6000" b="1" dirty="0" err="1"/>
              <a:t>організаціях</a:t>
            </a:r>
            <a:r>
              <a:rPr lang="ru-RU" sz="6000" b="1" dirty="0"/>
              <a:t>, </a:t>
            </a:r>
            <a:r>
              <a:rPr lang="ru-RU" sz="6000" b="1" dirty="0" err="1"/>
              <a:t>підприємствах</a:t>
            </a:r>
            <a:r>
              <a:rPr lang="ru-RU" sz="6000" b="1" dirty="0"/>
              <a:t>, </a:t>
            </a:r>
            <a:r>
              <a:rPr lang="ru-RU" sz="6000" b="1" dirty="0" err="1"/>
              <a:t>що</a:t>
            </a:r>
            <a:r>
              <a:rPr lang="ru-RU" sz="6000" b="1" dirty="0"/>
              <a:t> належать до </a:t>
            </a:r>
            <a:r>
              <a:rPr lang="ru-RU" sz="6000" b="1" dirty="0" err="1"/>
              <a:t>сфери</a:t>
            </a:r>
            <a:r>
              <a:rPr lang="ru-RU" sz="6000" b="1" dirty="0"/>
              <a:t> </a:t>
            </a:r>
            <a:r>
              <a:rPr lang="ru-RU" sz="6000" b="1" dirty="0" err="1"/>
              <a:t>управління</a:t>
            </a:r>
            <a:r>
              <a:rPr lang="ru-RU" sz="6000" b="1" dirty="0"/>
              <a:t> </a:t>
            </a:r>
            <a:r>
              <a:rPr lang="ru-RU" sz="6000" b="1" dirty="0" err="1"/>
              <a:t>Міністерства</a:t>
            </a:r>
            <a:r>
              <a:rPr lang="ru-RU" sz="6000" b="1" dirty="0"/>
              <a:t> </a:t>
            </a:r>
            <a:r>
              <a:rPr lang="ru-RU" sz="6000" b="1" dirty="0" err="1"/>
              <a:t>освіти</a:t>
            </a:r>
            <a:r>
              <a:rPr lang="ru-RU" sz="6000" b="1" dirty="0"/>
              <a:t> і науки </a:t>
            </a:r>
            <a:r>
              <a:rPr lang="ru-RU" sz="6000" b="1" dirty="0" err="1" smtClean="0"/>
              <a:t>України</a:t>
            </a:r>
            <a:r>
              <a:rPr lang="ru-RU" sz="6000" b="1" dirty="0" smtClean="0"/>
              <a:t> (</a:t>
            </a:r>
            <a:r>
              <a:rPr lang="ru-RU" sz="6000" b="1" dirty="0" err="1" smtClean="0"/>
              <a:t>далі</a:t>
            </a:r>
            <a:r>
              <a:rPr lang="ru-RU" sz="6000" b="1" dirty="0" smtClean="0"/>
              <a:t> – </a:t>
            </a:r>
            <a:r>
              <a:rPr lang="ru-RU" sz="6000" b="1" dirty="0" err="1" smtClean="0"/>
              <a:t>Положення</a:t>
            </a:r>
            <a:r>
              <a:rPr lang="ru-RU" sz="6000" b="1" dirty="0" smtClean="0"/>
              <a:t>)</a:t>
            </a:r>
            <a:r>
              <a:rPr lang="uk-UA" altLang="ru-RU" sz="6000" b="1" kern="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,  </a:t>
            </a:r>
            <a:r>
              <a:rPr lang="uk-UA" altLang="ru-RU" sz="6000" b="1" kern="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затвердженого наказом МОН </a:t>
            </a:r>
            <a:r>
              <a:rPr lang="uk-UA" altLang="ru-RU" sz="6000" b="1" kern="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України </a:t>
            </a:r>
            <a:r>
              <a:rPr lang="uk-UA" altLang="ru-RU" sz="6000" b="1" kern="0" dirty="0" smtClean="0">
                <a:solidFill>
                  <a:srgbClr val="FF0000"/>
                </a:solidFill>
                <a:latin typeface="+mj-lt"/>
              </a:rPr>
              <a:t>від 18 квітня 2006 року №304.</a:t>
            </a:r>
            <a:r>
              <a:rPr lang="uk-UA" altLang="ru-RU" sz="6000" b="1" kern="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(</a:t>
            </a:r>
            <a:r>
              <a:rPr lang="ru-RU" sz="6000" i="1" dirty="0" smtClean="0"/>
              <a:t> </a:t>
            </a:r>
            <a:r>
              <a:rPr lang="ru-RU" sz="6000" b="1" i="1" dirty="0" smtClean="0"/>
              <a:t>Із </a:t>
            </a:r>
            <a:r>
              <a:rPr lang="ru-RU" sz="6000" b="1" i="1" dirty="0" err="1" smtClean="0"/>
              <a:t>змінами</a:t>
            </a:r>
            <a:r>
              <a:rPr lang="ru-RU" sz="6000" b="1" i="1" dirty="0" smtClean="0"/>
              <a:t>, </a:t>
            </a:r>
            <a:r>
              <a:rPr lang="ru-RU" sz="6000" b="1" i="1" dirty="0" err="1" smtClean="0"/>
              <a:t>внесеними</a:t>
            </a:r>
            <a:r>
              <a:rPr lang="ru-RU" sz="6000" b="1" i="1" dirty="0" smtClean="0"/>
              <a:t> </a:t>
            </a:r>
            <a:r>
              <a:rPr lang="ru-RU" sz="6000" b="1" i="1" dirty="0" err="1" smtClean="0"/>
              <a:t>згідно</a:t>
            </a:r>
            <a:r>
              <a:rPr lang="ru-RU" sz="6000" b="1" i="1" dirty="0" smtClean="0"/>
              <a:t> з Наказом </a:t>
            </a:r>
            <a:r>
              <a:rPr lang="ru-RU" sz="6000" b="1" i="1" dirty="0" err="1" smtClean="0"/>
              <a:t>Міністерства</a:t>
            </a:r>
            <a:r>
              <a:rPr lang="ru-RU" sz="6000" b="1" i="1" dirty="0" smtClean="0"/>
              <a:t> </a:t>
            </a:r>
            <a:r>
              <a:rPr lang="ru-RU" sz="6000" b="1" i="1" dirty="0" err="1" smtClean="0"/>
              <a:t>освіти</a:t>
            </a:r>
            <a:r>
              <a:rPr lang="ru-RU" sz="6000" b="1" i="1" dirty="0" smtClean="0"/>
              <a:t> і науки, </a:t>
            </a:r>
            <a:r>
              <a:rPr lang="ru-RU" sz="6000" b="1" i="1" dirty="0" err="1" smtClean="0"/>
              <a:t>молоді</a:t>
            </a:r>
            <a:r>
              <a:rPr lang="ru-RU" sz="6000" b="1" i="1" dirty="0" smtClean="0"/>
              <a:t> та спорту </a:t>
            </a:r>
            <a:r>
              <a:rPr lang="uk-UA" sz="6000" b="1" u="sng" dirty="0">
                <a:solidFill>
                  <a:schemeClr val="accent1">
                    <a:lumMod val="50000"/>
                  </a:schemeClr>
                </a:solidFill>
              </a:rPr>
              <a:t>№ 1514 від 22.11.2017</a:t>
            </a:r>
            <a:r>
              <a:rPr lang="ru-RU" sz="6000" b="1" i="1" dirty="0" smtClean="0">
                <a:solidFill>
                  <a:schemeClr val="accent1">
                    <a:lumMod val="50000"/>
                  </a:schemeClr>
                </a:solidFill>
              </a:rPr>
              <a:t> ).</a:t>
            </a:r>
            <a:endParaRPr lang="ru-RU" sz="6000" b="1" i="1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7107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9400940"/>
              </p:ext>
            </p:extLst>
          </p:nvPr>
        </p:nvGraphicFramePr>
        <p:xfrm>
          <a:off x="251520" y="831314"/>
          <a:ext cx="8568954" cy="5649398"/>
        </p:xfrm>
        <a:graphic>
          <a:graphicData uri="http://schemas.openxmlformats.org/drawingml/2006/table">
            <a:tbl>
              <a:tblPr/>
              <a:tblGrid>
                <a:gridCol w="8568954"/>
              </a:tblGrid>
              <a:tr h="26892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198615">
                <a:tc>
                  <a:txBody>
                    <a:bodyPr/>
                    <a:lstStyle/>
                    <a:p>
                      <a:r>
                        <a:rPr lang="ru-RU" b="0" i="0" dirty="0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1.4. </a:t>
                      </a:r>
                      <a:r>
                        <a:rPr lang="ru-RU" b="0" i="0" dirty="0" err="1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Вимоги</a:t>
                      </a:r>
                      <a:r>
                        <a:rPr lang="ru-RU" b="0" i="0" dirty="0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  </a:t>
                      </a:r>
                      <a:r>
                        <a:rPr lang="ru-RU" b="0" i="0" dirty="0" err="1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Положення</a:t>
                      </a:r>
                      <a:r>
                        <a:rPr lang="ru-RU" b="0" i="0" dirty="0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 є </a:t>
                      </a:r>
                      <a:r>
                        <a:rPr lang="ru-RU" b="1" i="0" dirty="0" err="1" smtClean="0">
                          <a:solidFill>
                            <a:srgbClr val="FF0000"/>
                          </a:solidFill>
                          <a:effectLst/>
                          <a:latin typeface="Courier New"/>
                        </a:rPr>
                        <a:t>обов'язковими</a:t>
                      </a:r>
                      <a:r>
                        <a:rPr lang="ru-RU" b="1" i="0" dirty="0" smtClean="0">
                          <a:solidFill>
                            <a:srgbClr val="FF0000"/>
                          </a:solidFill>
                          <a:effectLst/>
                          <a:latin typeface="Courier New"/>
                        </a:rPr>
                        <a:t> для </a:t>
                      </a:r>
                      <a:r>
                        <a:rPr lang="ru-RU" b="1" i="0" dirty="0" err="1" smtClean="0">
                          <a:solidFill>
                            <a:srgbClr val="FF0000"/>
                          </a:solidFill>
                          <a:effectLst/>
                          <a:latin typeface="Courier New"/>
                        </a:rPr>
                        <a:t>виконання</a:t>
                      </a:r>
                      <a:r>
                        <a:rPr lang="ru-RU" b="1" i="0" dirty="0" smtClean="0">
                          <a:solidFill>
                            <a:srgbClr val="FF0000"/>
                          </a:solidFill>
                          <a:effectLst/>
                          <a:latin typeface="Courier New"/>
                        </a:rPr>
                        <a:t> </a:t>
                      </a:r>
                      <a:r>
                        <a:rPr lang="ru-RU" b="0" i="0" dirty="0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/>
                      </a:r>
                      <a:br>
                        <a:rPr lang="ru-RU" b="0" i="0" dirty="0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</a:br>
                      <a:r>
                        <a:rPr lang="ru-RU" b="0" i="0" dirty="0" err="1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учасниками</a:t>
                      </a:r>
                      <a:r>
                        <a:rPr lang="ru-RU" b="0" i="0" dirty="0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 </a:t>
                      </a:r>
                      <a:r>
                        <a:rPr lang="ru-RU" b="0" i="0" dirty="0" err="1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навчально-виховного</a:t>
                      </a:r>
                      <a:r>
                        <a:rPr lang="ru-RU" b="0" i="0" dirty="0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 </a:t>
                      </a:r>
                      <a:r>
                        <a:rPr lang="ru-RU" b="0" i="0" dirty="0" err="1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процесу</a:t>
                      </a:r>
                      <a:r>
                        <a:rPr lang="ru-RU" b="0" i="0" dirty="0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, </a:t>
                      </a:r>
                      <a:r>
                        <a:rPr lang="ru-RU" b="0" i="0" dirty="0" err="1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іншими</a:t>
                      </a:r>
                      <a:r>
                        <a:rPr lang="ru-RU" b="0" i="0" dirty="0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 </a:t>
                      </a:r>
                      <a:r>
                        <a:rPr lang="ru-RU" b="0" i="0" dirty="0" err="1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працівниками</a:t>
                      </a:r>
                      <a:r>
                        <a:rPr lang="ru-RU" b="0" i="0" dirty="0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 </a:t>
                      </a:r>
                      <a:br>
                        <a:rPr lang="ru-RU" b="0" i="0" dirty="0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</a:br>
                      <a:r>
                        <a:rPr lang="ru-RU" b="0" i="0" dirty="0" err="1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установ</a:t>
                      </a:r>
                      <a:r>
                        <a:rPr lang="ru-RU" b="0" i="0" dirty="0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 та </a:t>
                      </a:r>
                      <a:r>
                        <a:rPr lang="ru-RU" b="0" i="0" dirty="0" err="1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закладів</a:t>
                      </a:r>
                      <a:r>
                        <a:rPr lang="ru-RU" b="0" i="0" dirty="0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 </a:t>
                      </a:r>
                      <a:r>
                        <a:rPr lang="ru-RU" b="0" i="0" dirty="0" err="1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освіти</a:t>
                      </a:r>
                      <a:r>
                        <a:rPr lang="ru-RU" b="0" i="0" dirty="0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. </a:t>
                      </a:r>
                      <a:br>
                        <a:rPr lang="ru-RU" b="0" i="0" dirty="0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</a:br>
                      <a:r>
                        <a:rPr lang="ru-RU" b="0" i="0" dirty="0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1.5. В </a:t>
                      </a:r>
                      <a:r>
                        <a:rPr lang="ru-RU" b="0" i="0" dirty="0" err="1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установах</a:t>
                      </a:r>
                      <a:r>
                        <a:rPr lang="ru-RU" b="0" i="0" dirty="0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 і закладах </a:t>
                      </a:r>
                      <a:r>
                        <a:rPr lang="ru-RU" b="0" i="0" dirty="0" err="1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освіти</a:t>
                      </a:r>
                      <a:r>
                        <a:rPr lang="ru-RU" b="0" i="0" dirty="0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 </a:t>
                      </a:r>
                      <a:r>
                        <a:rPr lang="ru-RU" b="1" i="0" dirty="0" smtClean="0">
                          <a:solidFill>
                            <a:srgbClr val="FF0000"/>
                          </a:solidFill>
                          <a:effectLst/>
                          <a:latin typeface="Courier New"/>
                        </a:rPr>
                        <a:t>один раз на 3 роки </a:t>
                      </a:r>
                      <a:r>
                        <a:rPr lang="ru-RU" b="0" i="0" dirty="0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/>
                      </a:r>
                      <a:br>
                        <a:rPr lang="ru-RU" b="0" i="0" dirty="0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</a:br>
                      <a:r>
                        <a:rPr lang="ru-RU" b="0" i="0" dirty="0" err="1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складаються</a:t>
                      </a:r>
                      <a:r>
                        <a:rPr lang="ru-RU" b="0" i="0" dirty="0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 </a:t>
                      </a:r>
                      <a:r>
                        <a:rPr lang="ru-RU" b="0" i="0" dirty="0" err="1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плани-графіки</a:t>
                      </a:r>
                      <a:r>
                        <a:rPr lang="ru-RU" b="0" i="0" dirty="0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 </a:t>
                      </a:r>
                      <a:r>
                        <a:rPr lang="ru-RU" b="0" i="0" dirty="0" err="1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проведення</a:t>
                      </a:r>
                      <a:r>
                        <a:rPr lang="ru-RU" b="0" i="0" dirty="0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 </a:t>
                      </a:r>
                      <a:r>
                        <a:rPr lang="ru-RU" b="0" i="0" dirty="0" err="1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навчання</a:t>
                      </a:r>
                      <a:r>
                        <a:rPr lang="ru-RU" b="0" i="0" dirty="0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 та </a:t>
                      </a:r>
                      <a:r>
                        <a:rPr lang="ru-RU" b="0" i="0" dirty="0" err="1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перевірки</a:t>
                      </a:r>
                      <a:r>
                        <a:rPr lang="ru-RU" b="0" i="0" dirty="0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 </a:t>
                      </a:r>
                      <a:r>
                        <a:rPr lang="ru-RU" b="0" i="0" dirty="0" err="1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знань</a:t>
                      </a:r>
                      <a:r>
                        <a:rPr lang="ru-RU" b="0" i="0" dirty="0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 </a:t>
                      </a:r>
                      <a:r>
                        <a:rPr lang="ru-RU" b="0" i="0" dirty="0" err="1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працівників</a:t>
                      </a:r>
                      <a:r>
                        <a:rPr lang="ru-RU" b="0" i="0" dirty="0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 з </a:t>
                      </a:r>
                      <a:r>
                        <a:rPr lang="ru-RU" b="0" i="0" dirty="0" err="1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питань</a:t>
                      </a:r>
                      <a:r>
                        <a:rPr lang="ru-RU" b="0" i="0" dirty="0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 </a:t>
                      </a:r>
                      <a:r>
                        <a:rPr lang="ru-RU" b="0" i="0" dirty="0" err="1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охорони</a:t>
                      </a:r>
                      <a:r>
                        <a:rPr lang="ru-RU" b="0" i="0" dirty="0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 </a:t>
                      </a:r>
                      <a:r>
                        <a:rPr lang="ru-RU" b="0" i="0" dirty="0" err="1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праці</a:t>
                      </a:r>
                      <a:r>
                        <a:rPr lang="ru-RU" b="0" i="0" dirty="0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, </a:t>
                      </a:r>
                      <a:r>
                        <a:rPr lang="ru-RU" b="0" i="0" dirty="0" err="1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які</a:t>
                      </a:r>
                      <a:r>
                        <a:rPr lang="ru-RU" b="0" i="0" dirty="0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 </a:t>
                      </a:r>
                      <a:r>
                        <a:rPr lang="ru-RU" b="0" i="0" dirty="0" err="1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затверджуються</a:t>
                      </a:r>
                      <a:r>
                        <a:rPr lang="ru-RU" b="0" i="0" dirty="0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 наказом. </a:t>
                      </a:r>
                      <a:br>
                        <a:rPr lang="ru-RU" b="0" i="0" dirty="0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</a:br>
                      <a:r>
                        <a:rPr lang="ru-RU" b="0" i="0" dirty="0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1.6. </a:t>
                      </a:r>
                      <a:r>
                        <a:rPr lang="ru-RU" b="0" i="0" dirty="0" err="1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Відповідальність</a:t>
                      </a:r>
                      <a:r>
                        <a:rPr lang="ru-RU" b="0" i="0" dirty="0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 за </a:t>
                      </a:r>
                      <a:r>
                        <a:rPr lang="ru-RU" b="0" i="0" dirty="0" err="1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забезпечення</a:t>
                      </a:r>
                      <a:r>
                        <a:rPr lang="ru-RU" b="0" i="0" dirty="0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 </a:t>
                      </a:r>
                      <a:r>
                        <a:rPr lang="ru-RU" b="0" i="0" dirty="0" err="1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навчання</a:t>
                      </a:r>
                      <a:r>
                        <a:rPr lang="ru-RU" b="0" i="0" dirty="0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 з </a:t>
                      </a:r>
                      <a:r>
                        <a:rPr lang="ru-RU" b="0" i="0" dirty="0" err="1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питань</a:t>
                      </a:r>
                      <a:r>
                        <a:rPr lang="ru-RU" b="0" i="0" dirty="0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 </a:t>
                      </a:r>
                      <a:br>
                        <a:rPr lang="ru-RU" b="0" i="0" dirty="0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</a:br>
                      <a:r>
                        <a:rPr lang="ru-RU" b="0" i="0" dirty="0" err="1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охорони</a:t>
                      </a:r>
                      <a:r>
                        <a:rPr lang="ru-RU" b="0" i="0" dirty="0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 </a:t>
                      </a:r>
                      <a:r>
                        <a:rPr lang="ru-RU" b="0" i="0" dirty="0" err="1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праці</a:t>
                      </a:r>
                      <a:r>
                        <a:rPr lang="ru-RU" b="0" i="0" dirty="0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 та </a:t>
                      </a:r>
                      <a:r>
                        <a:rPr lang="ru-RU" b="0" i="0" dirty="0" err="1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безпеки</a:t>
                      </a:r>
                      <a:r>
                        <a:rPr lang="ru-RU" b="0" i="0" dirty="0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 </a:t>
                      </a:r>
                      <a:r>
                        <a:rPr lang="ru-RU" b="0" i="0" dirty="0" err="1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життєдіяльності</a:t>
                      </a:r>
                      <a:r>
                        <a:rPr lang="ru-RU" b="0" i="0" dirty="0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 </a:t>
                      </a:r>
                      <a:r>
                        <a:rPr lang="ru-RU" b="0" i="0" dirty="0" err="1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учасників</a:t>
                      </a:r>
                      <a:r>
                        <a:rPr lang="ru-RU" b="0" i="0" dirty="0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 </a:t>
                      </a:r>
                      <a:br>
                        <a:rPr lang="ru-RU" b="0" i="0" dirty="0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</a:br>
                      <a:r>
                        <a:rPr lang="ru-RU" b="0" i="0" dirty="0" err="1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навчально-виховного</a:t>
                      </a:r>
                      <a:r>
                        <a:rPr lang="ru-RU" b="0" i="0" dirty="0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 </a:t>
                      </a:r>
                      <a:r>
                        <a:rPr lang="ru-RU" b="0" i="0" dirty="0" err="1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процесу</a:t>
                      </a:r>
                      <a:r>
                        <a:rPr lang="ru-RU" b="0" i="0" dirty="0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 з </a:t>
                      </a:r>
                      <a:r>
                        <a:rPr lang="ru-RU" b="0" i="0" dirty="0" err="1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наступною</a:t>
                      </a:r>
                      <a:r>
                        <a:rPr lang="ru-RU" b="0" i="0" dirty="0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 </a:t>
                      </a:r>
                      <a:r>
                        <a:rPr lang="ru-RU" b="0" i="0" dirty="0" err="1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перевіркою</a:t>
                      </a:r>
                      <a:r>
                        <a:rPr lang="ru-RU" b="0" i="0" dirty="0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 </a:t>
                      </a:r>
                      <a:r>
                        <a:rPr lang="ru-RU" b="0" i="0" dirty="0" err="1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знань</a:t>
                      </a:r>
                      <a:r>
                        <a:rPr lang="ru-RU" b="0" i="0" dirty="0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 </a:t>
                      </a:r>
                      <a:r>
                        <a:rPr lang="ru-RU" b="0" i="0" dirty="0" err="1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несуть</a:t>
                      </a:r>
                      <a:r>
                        <a:rPr lang="ru-RU" b="0" i="0" dirty="0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 </a:t>
                      </a:r>
                      <a:r>
                        <a:rPr lang="ru-RU" b="1" i="0" dirty="0" err="1" smtClean="0">
                          <a:solidFill>
                            <a:srgbClr val="FF0000"/>
                          </a:solidFill>
                          <a:effectLst/>
                          <a:latin typeface="Courier New"/>
                        </a:rPr>
                        <a:t>керівники</a:t>
                      </a:r>
                      <a:r>
                        <a:rPr lang="ru-RU" b="1" i="0" dirty="0" smtClean="0">
                          <a:solidFill>
                            <a:srgbClr val="FF0000"/>
                          </a:solidFill>
                          <a:effectLst/>
                          <a:latin typeface="Courier New"/>
                        </a:rPr>
                        <a:t> </a:t>
                      </a:r>
                      <a:r>
                        <a:rPr lang="ru-RU" b="1" i="0" dirty="0" err="1" smtClean="0">
                          <a:solidFill>
                            <a:srgbClr val="FF0000"/>
                          </a:solidFill>
                          <a:effectLst/>
                          <a:latin typeface="Courier New"/>
                        </a:rPr>
                        <a:t>установ</a:t>
                      </a:r>
                      <a:r>
                        <a:rPr lang="ru-RU" b="1" i="0" dirty="0" smtClean="0">
                          <a:solidFill>
                            <a:srgbClr val="FF0000"/>
                          </a:solidFill>
                          <a:effectLst/>
                          <a:latin typeface="Courier New"/>
                        </a:rPr>
                        <a:t> та </a:t>
                      </a:r>
                      <a:r>
                        <a:rPr lang="ru-RU" b="1" i="0" dirty="0" err="1" smtClean="0">
                          <a:solidFill>
                            <a:srgbClr val="FF0000"/>
                          </a:solidFill>
                          <a:effectLst/>
                          <a:latin typeface="Courier New"/>
                        </a:rPr>
                        <a:t>закладів</a:t>
                      </a:r>
                      <a:r>
                        <a:rPr lang="ru-RU" b="1" i="0" dirty="0" smtClean="0">
                          <a:solidFill>
                            <a:srgbClr val="FF0000"/>
                          </a:solidFill>
                          <a:effectLst/>
                          <a:latin typeface="Courier New"/>
                        </a:rPr>
                        <a:t> </a:t>
                      </a:r>
                      <a:r>
                        <a:rPr lang="ru-RU" b="1" i="0" dirty="0" err="1" smtClean="0">
                          <a:solidFill>
                            <a:srgbClr val="FF0000"/>
                          </a:solidFill>
                          <a:effectLst/>
                          <a:latin typeface="Courier New"/>
                        </a:rPr>
                        <a:t>освіти</a:t>
                      </a:r>
                      <a:r>
                        <a:rPr lang="ru-RU" b="0" i="0" dirty="0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. </a:t>
                      </a:r>
                      <a:endParaRPr lang="ru-RU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7646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1026" name="Picture 2" descr="http://pon.org.ua/templates/Default/images/space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09800"/>
            <a:ext cx="9525" cy="4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4460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368152"/>
          </a:xfrm>
        </p:spPr>
        <p:txBody>
          <a:bodyPr>
            <a:normAutofit/>
          </a:bodyPr>
          <a:lstStyle/>
          <a:p>
            <a:pPr algn="ctr"/>
            <a:r>
              <a:rPr lang="uk-UA" altLang="ru-RU" sz="2000" b="1" kern="0" dirty="0">
                <a:solidFill>
                  <a:schemeClr val="accent1">
                    <a:lumMod val="75000"/>
                  </a:schemeClr>
                </a:solidFill>
                <a:latin typeface="Arial"/>
              </a:rPr>
              <a:t>Навчання питань ОП і БЖ </a:t>
            </a:r>
            <a:r>
              <a:rPr lang="uk-UA" altLang="ru-RU" sz="2000" b="1" kern="0" dirty="0" smtClean="0">
                <a:solidFill>
                  <a:schemeClr val="accent1">
                    <a:lumMod val="75000"/>
                  </a:schemeClr>
                </a:solidFill>
                <a:latin typeface="Arial"/>
              </a:rPr>
              <a:t>в </a:t>
            </a:r>
            <a:r>
              <a:rPr lang="uk-UA" altLang="ru-RU" sz="2000" b="1" kern="0" dirty="0" smtClean="0">
                <a:solidFill>
                  <a:schemeClr val="accent1">
                    <a:lumMod val="75000"/>
                  </a:schemeClr>
                </a:solidFill>
                <a:latin typeface="Arial"/>
              </a:rPr>
              <a:t>закладі загальної середньої освіти</a:t>
            </a:r>
            <a:endParaRPr lang="ru-RU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265754"/>
            <a:ext cx="8407249" cy="4880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499992" y="1196752"/>
            <a:ext cx="2520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smtClean="0"/>
              <a:t>Директор школи</a:t>
            </a:r>
            <a:endParaRPr lang="uk-UA" sz="2000" b="1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827584" y="2276872"/>
            <a:ext cx="2520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smtClean="0"/>
              <a:t>ЗНВР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300190" y="2276872"/>
            <a:ext cx="284381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b="1" dirty="0" smtClean="0"/>
              <a:t>Завгосп</a:t>
            </a:r>
          </a:p>
          <a:p>
            <a:pPr algn="ctr"/>
            <a:endParaRPr lang="ru-RU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971600" y="3472844"/>
            <a:ext cx="31683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err="1" smtClean="0"/>
              <a:t>Педпрацівники</a:t>
            </a:r>
            <a:endParaRPr lang="ru-RU" sz="2000" dirty="0"/>
          </a:p>
        </p:txBody>
      </p:sp>
      <p:sp>
        <p:nvSpPr>
          <p:cNvPr id="8" name="Прямоугольник 7"/>
          <p:cNvSpPr/>
          <p:nvPr/>
        </p:nvSpPr>
        <p:spPr>
          <a:xfrm rot="10800000" flipV="1">
            <a:off x="6444208" y="3525180"/>
            <a:ext cx="25202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/>
              <a:t>Технічні</a:t>
            </a:r>
            <a:r>
              <a:rPr lang="ru-RU" b="1" dirty="0" smtClean="0"/>
              <a:t> </a:t>
            </a:r>
            <a:r>
              <a:rPr lang="ru-RU" b="1" dirty="0" err="1" smtClean="0"/>
              <a:t>працівники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 rot="10800000" flipV="1">
            <a:off x="2007289" y="4012028"/>
            <a:ext cx="3722011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/>
          </a:p>
          <a:p>
            <a:endParaRPr lang="ru-RU" b="1" dirty="0"/>
          </a:p>
          <a:p>
            <a:pPr algn="ctr"/>
            <a:r>
              <a:rPr lang="ru-RU" b="1" dirty="0" err="1" smtClean="0"/>
              <a:t>Учні</a:t>
            </a:r>
            <a:endParaRPr lang="ru-RU" b="1" dirty="0" smtClean="0"/>
          </a:p>
          <a:p>
            <a:endParaRPr lang="uk-UA" b="1" dirty="0"/>
          </a:p>
          <a:p>
            <a:endParaRPr lang="uk-UA" b="1" dirty="0" smtClean="0"/>
          </a:p>
          <a:p>
            <a:endParaRPr lang="uk-UA" b="1" dirty="0"/>
          </a:p>
          <a:p>
            <a:r>
              <a:rPr lang="ru-RU" b="1" dirty="0" smtClean="0"/>
              <a:t>                          Батьки</a:t>
            </a:r>
            <a:endParaRPr lang="uk-UA" b="1" dirty="0" smtClean="0"/>
          </a:p>
          <a:p>
            <a:endParaRPr lang="uk-UA" b="1" dirty="0" smtClean="0"/>
          </a:p>
          <a:p>
            <a:endParaRPr lang="uk-UA" b="1" dirty="0" smtClean="0"/>
          </a:p>
          <a:p>
            <a:endParaRPr lang="ru-RU" b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38385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>
            <a:normAutofit/>
          </a:bodyPr>
          <a:lstStyle/>
          <a:p>
            <a:endParaRPr lang="uk-UA" sz="24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uk-UA" sz="2400" b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794896755"/>
              </p:ext>
            </p:extLst>
          </p:nvPr>
        </p:nvGraphicFramePr>
        <p:xfrm>
          <a:off x="251520" y="1453426"/>
          <a:ext cx="8640960" cy="50719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203848" y="1268760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356248" y="1421160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 flipH="1">
            <a:off x="467544" y="692696"/>
            <a:ext cx="87849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chemeClr val="accent1">
                    <a:lumMod val="50000"/>
                  </a:schemeClr>
                </a:solidFill>
                <a:latin typeface="Century Schoolbook" panose="02040604050505020304" pitchFamily="18" charset="0"/>
              </a:rPr>
              <a:t>Алгоритм організації навчання </a:t>
            </a:r>
          </a:p>
          <a:p>
            <a:pPr algn="ctr"/>
            <a:r>
              <a:rPr lang="uk-UA" sz="3600" b="1" dirty="0" smtClean="0">
                <a:solidFill>
                  <a:schemeClr val="accent1">
                    <a:lumMod val="50000"/>
                  </a:schemeClr>
                </a:solidFill>
                <a:latin typeface="Century Schoolbook" panose="02040604050505020304" pitchFamily="18" charset="0"/>
              </a:rPr>
              <a:t>з ОП і БЖ</a:t>
            </a:r>
            <a:endParaRPr lang="ru-RU" sz="3600" b="1" dirty="0">
              <a:solidFill>
                <a:schemeClr val="accent1">
                  <a:lumMod val="50000"/>
                </a:schemeClr>
              </a:solidFill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8583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acro">
  <a:themeElements>
    <a:clrScheme name="Macro">
      <a:dk1>
        <a:sysClr val="windowText" lastClr="000000"/>
      </a:dk1>
      <a:lt1>
        <a:sysClr val="window" lastClr="FFFFFF"/>
      </a:lt1>
      <a:dk2>
        <a:srgbClr val="3F3F4D"/>
      </a:dk2>
      <a:lt2>
        <a:srgbClr val="DDDDDD"/>
      </a:lt2>
      <a:accent1>
        <a:srgbClr val="A51009"/>
      </a:accent1>
      <a:accent2>
        <a:srgbClr val="DE7014"/>
      </a:accent2>
      <a:accent3>
        <a:srgbClr val="704836"/>
      </a:accent3>
      <a:accent4>
        <a:srgbClr val="F2B431"/>
      </a:accent4>
      <a:accent5>
        <a:srgbClr val="7F221D"/>
      </a:accent5>
      <a:accent6>
        <a:srgbClr val="CDAC77"/>
      </a:accent6>
      <a:hlink>
        <a:srgbClr val="F5B123"/>
      </a:hlink>
      <a:folHlink>
        <a:srgbClr val="E19B0B"/>
      </a:folHlink>
    </a:clrScheme>
    <a:fontScheme name="Macr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cr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300000"/>
              </a:schemeClr>
            </a:gs>
            <a:gs pos="100000">
              <a:schemeClr val="phClr">
                <a:tint val="80000"/>
                <a:satMod val="15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hade val="90000"/>
                <a:satMod val="300000"/>
              </a:schemeClr>
            </a:gs>
            <a:gs pos="100000">
              <a:schemeClr val="phClr">
                <a:satMod val="150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70000"/>
              </a:srgbClr>
            </a:outerShdw>
          </a:effectLst>
        </a:effectStyle>
        <a:effectStyle>
          <a:effectLst>
            <a:outerShdw blurRad="25400" dist="254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contourW="15875" prstMaterial="softmetal">
            <a:bevelT w="25400" h="19050" prst="angle"/>
            <a:contourClr>
              <a:schemeClr val="phClr">
                <a:shade val="30000"/>
              </a:schemeClr>
            </a:contourClr>
          </a:sp3d>
        </a:effectStyle>
        <a:effectStyle>
          <a:effectLst>
            <a:outerShdw blurRad="254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contourW="19050" prstMaterial="metal">
            <a:bevelT w="63500" h="31750" prst="angle"/>
            <a:contourClr>
              <a:schemeClr val="phClr">
                <a:shade val="25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7000"/>
                <a:shade val="93000"/>
                <a:satMod val="110000"/>
                <a:lumMod val="90000"/>
              </a:schemeClr>
            </a:gs>
            <a:gs pos="76000">
              <a:schemeClr val="phClr">
                <a:tint val="85000"/>
                <a:shade val="75000"/>
                <a:satMod val="120000"/>
              </a:schemeClr>
            </a:gs>
            <a:gs pos="100000">
              <a:schemeClr val="phClr">
                <a:tint val="86000"/>
                <a:shade val="50000"/>
                <a:satMod val="13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35000"/>
                <a:satMod val="146000"/>
                <a:lumMod val="101000"/>
              </a:schemeClr>
            </a:gs>
            <a:gs pos="26000">
              <a:schemeClr val="phClr">
                <a:tint val="96000"/>
                <a:shade val="96000"/>
                <a:satMod val="190000"/>
              </a:schemeClr>
            </a:gs>
            <a:gs pos="100000">
              <a:schemeClr val="phClr">
                <a:tint val="60000"/>
                <a:shade val="90000"/>
                <a:satMod val="22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Тема42</Template>
  <TotalTime>1226</TotalTime>
  <Words>995</Words>
  <Application>Microsoft Office PowerPoint</Application>
  <PresentationFormat>Экран (4:3)</PresentationFormat>
  <Paragraphs>249</Paragraphs>
  <Slides>23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32" baseType="lpstr">
      <vt:lpstr>Arial</vt:lpstr>
      <vt:lpstr>Book Antiqua</vt:lpstr>
      <vt:lpstr>Bookman Old Style</vt:lpstr>
      <vt:lpstr>Calibri</vt:lpstr>
      <vt:lpstr>Century Schoolbook</vt:lpstr>
      <vt:lpstr>Courier New</vt:lpstr>
      <vt:lpstr>Times New Roman</vt:lpstr>
      <vt:lpstr>Wingdings</vt:lpstr>
      <vt:lpstr>Macro</vt:lpstr>
      <vt:lpstr>Організація навчання з безпеки життєдіяльності та охорони праці працівників закладу загальної середньої освіти</vt:lpstr>
      <vt:lpstr>Презентация PowerPoint</vt:lpstr>
      <vt:lpstr>Презентация PowerPoint</vt:lpstr>
      <vt:lpstr>Презентация PowerPoint</vt:lpstr>
      <vt:lpstr>Презентация PowerPoint</vt:lpstr>
      <vt:lpstr>Навчання та перевірка знань з питань охорони праці , безпеки життєдіяльності  здійснюється відповідно до:  </vt:lpstr>
      <vt:lpstr>Презентация PowerPoint</vt:lpstr>
      <vt:lpstr>Навчання питань ОП і БЖ в закладі загальної середньої освіти</vt:lpstr>
      <vt:lpstr>Презентация PowerPoint</vt:lpstr>
      <vt:lpstr>Презентация PowerPoint</vt:lpstr>
      <vt:lpstr>Розподілення тем між членами комісії</vt:lpstr>
      <vt:lpstr>ТЕМАТИЧНИЙ ПЛАН-ГРАФІК спеціального навчання з питань охорони праці лаборанта </vt:lpstr>
      <vt:lpstr>ТЕМАТИЧНИЙ ПЛАН-ГРАФІК спеціального навчання з питань охорони праці для працівників, що виконують роботи на висоті </vt:lpstr>
      <vt:lpstr>ТЕМАТИЧНИЙ ПЛАН-ГРАФІК спеціального навчання з питань охорони праці кухаря</vt:lpstr>
      <vt:lpstr>Презентация PowerPoint</vt:lpstr>
      <vt:lpstr>Традиційні методи навчання</vt:lpstr>
      <vt:lpstr>Сучасні методи навчання</vt:lpstr>
      <vt:lpstr>Форми перевірки знань з питань охорони праці, безпеки життєдіяльності працівників</vt:lpstr>
      <vt:lpstr>Презентация PowerPoint</vt:lpstr>
      <vt:lpstr>Результати контролю  аналізуються</vt:lpstr>
      <vt:lpstr>Презентация PowerPoint</vt:lpstr>
      <vt:lpstr>Інструктажі, що проводяться з працівниками  </vt:lpstr>
      <vt:lpstr>Презентация PowerPoint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kolpak</dc:creator>
  <cp:lastModifiedBy>Дарина Войтюк</cp:lastModifiedBy>
  <cp:revision>140</cp:revision>
  <dcterms:created xsi:type="dcterms:W3CDTF">2014-04-16T17:53:54Z</dcterms:created>
  <dcterms:modified xsi:type="dcterms:W3CDTF">2018-11-21T10:55:48Z</dcterms:modified>
</cp:coreProperties>
</file>