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4" r:id="rId2"/>
    <p:sldId id="296" r:id="rId3"/>
    <p:sldId id="307" r:id="rId4"/>
    <p:sldId id="298" r:id="rId5"/>
    <p:sldId id="301" r:id="rId6"/>
    <p:sldId id="297" r:id="rId7"/>
    <p:sldId id="323" r:id="rId8"/>
    <p:sldId id="306" r:id="rId9"/>
    <p:sldId id="305" r:id="rId10"/>
    <p:sldId id="281" r:id="rId11"/>
    <p:sldId id="313" r:id="rId12"/>
    <p:sldId id="268" r:id="rId13"/>
    <p:sldId id="308" r:id="rId14"/>
    <p:sldId id="285" r:id="rId15"/>
    <p:sldId id="314" r:id="rId16"/>
    <p:sldId id="272" r:id="rId17"/>
    <p:sldId id="295" r:id="rId18"/>
    <p:sldId id="282" r:id="rId19"/>
    <p:sldId id="315" r:id="rId20"/>
    <p:sldId id="269" r:id="rId21"/>
    <p:sldId id="288" r:id="rId22"/>
    <p:sldId id="283" r:id="rId23"/>
    <p:sldId id="317" r:id="rId24"/>
    <p:sldId id="270" r:id="rId25"/>
    <p:sldId id="289" r:id="rId26"/>
    <p:sldId id="284" r:id="rId27"/>
    <p:sldId id="318" r:id="rId28"/>
    <p:sldId id="271" r:id="rId29"/>
    <p:sldId id="30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CC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660" autoAdjust="0"/>
  </p:normalViewPr>
  <p:slideViewPr>
    <p:cSldViewPr>
      <p:cViewPr>
        <p:scale>
          <a:sx n="101" d="100"/>
          <a:sy n="101" d="100"/>
        </p:scale>
        <p:origin x="-26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37C00-1C40-45A9-90B2-03F5E928C2F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1A8AAC4-2603-45FD-9244-759080549EC5}">
      <dgm:prSet phldrT="[Текст]"/>
      <dgm:spPr/>
      <dgm:t>
        <a:bodyPr/>
        <a:lstStyle/>
        <a:p>
          <a:r>
            <a:rPr lang="uk-UA" b="1" dirty="0" smtClean="0"/>
            <a:t>Читання для себе</a:t>
          </a:r>
          <a:endParaRPr lang="uk-UA" b="1" dirty="0"/>
        </a:p>
      </dgm:t>
    </dgm:pt>
    <dgm:pt modelId="{D50BD73C-5A68-4BF2-A871-277BA097305D}" type="parTrans" cxnId="{446C92B1-BA3D-4660-BEA9-14EE45531168}">
      <dgm:prSet/>
      <dgm:spPr/>
      <dgm:t>
        <a:bodyPr/>
        <a:lstStyle/>
        <a:p>
          <a:endParaRPr lang="uk-UA"/>
        </a:p>
      </dgm:t>
    </dgm:pt>
    <dgm:pt modelId="{71EDE74C-8C5D-41A2-B860-F0F8508BE9BF}" type="sibTrans" cxnId="{446C92B1-BA3D-4660-BEA9-14EE45531168}">
      <dgm:prSet/>
      <dgm:spPr/>
      <dgm:t>
        <a:bodyPr/>
        <a:lstStyle/>
        <a:p>
          <a:endParaRPr lang="uk-UA"/>
        </a:p>
      </dgm:t>
    </dgm:pt>
    <dgm:pt modelId="{54D41D7B-457C-4C46-8405-9E57F145FD9F}">
      <dgm:prSet phldrT="[Текст]"/>
      <dgm:spPr/>
      <dgm:t>
        <a:bodyPr/>
        <a:lstStyle/>
        <a:p>
          <a:r>
            <a:rPr lang="uk-UA" b="1" dirty="0" smtClean="0"/>
            <a:t>Читання для когось</a:t>
          </a:r>
          <a:endParaRPr lang="uk-UA" b="1" dirty="0"/>
        </a:p>
      </dgm:t>
    </dgm:pt>
    <dgm:pt modelId="{11B79C2E-570C-4654-B267-56E9388933BC}" type="parTrans" cxnId="{A5D692D2-9E75-4E0B-853B-3D7E985E8BB5}">
      <dgm:prSet/>
      <dgm:spPr/>
      <dgm:t>
        <a:bodyPr/>
        <a:lstStyle/>
        <a:p>
          <a:endParaRPr lang="uk-UA"/>
        </a:p>
      </dgm:t>
    </dgm:pt>
    <dgm:pt modelId="{7DCA50CE-7660-469A-9DF8-AF7B5E3D63DE}" type="sibTrans" cxnId="{A5D692D2-9E75-4E0B-853B-3D7E985E8BB5}">
      <dgm:prSet/>
      <dgm:spPr/>
      <dgm:t>
        <a:bodyPr/>
        <a:lstStyle/>
        <a:p>
          <a:endParaRPr lang="uk-UA"/>
        </a:p>
      </dgm:t>
    </dgm:pt>
    <dgm:pt modelId="{1AE4090D-3B31-447A-8725-4E6A788032C7}">
      <dgm:prSet phldrT="[Текст]"/>
      <dgm:spPr/>
      <dgm:t>
        <a:bodyPr/>
        <a:lstStyle/>
        <a:p>
          <a:r>
            <a:rPr lang="uk-UA" b="1" dirty="0" smtClean="0"/>
            <a:t>Слухання</a:t>
          </a:r>
          <a:endParaRPr lang="uk-UA" b="1" dirty="0"/>
        </a:p>
      </dgm:t>
    </dgm:pt>
    <dgm:pt modelId="{290341ED-B7F5-4334-8AE8-15123F1DC513}" type="parTrans" cxnId="{DF347C1A-7D2C-45E0-BAE5-8C083C1A67D3}">
      <dgm:prSet/>
      <dgm:spPr/>
      <dgm:t>
        <a:bodyPr/>
        <a:lstStyle/>
        <a:p>
          <a:endParaRPr lang="uk-UA"/>
        </a:p>
      </dgm:t>
    </dgm:pt>
    <dgm:pt modelId="{C04B9989-F84E-4908-AE6D-C8854FE7E9E4}" type="sibTrans" cxnId="{DF347C1A-7D2C-45E0-BAE5-8C083C1A67D3}">
      <dgm:prSet/>
      <dgm:spPr/>
      <dgm:t>
        <a:bodyPr/>
        <a:lstStyle/>
        <a:p>
          <a:endParaRPr lang="uk-UA"/>
        </a:p>
      </dgm:t>
    </dgm:pt>
    <dgm:pt modelId="{424D3834-E2AF-4932-98BF-533E81E404D6}">
      <dgm:prSet/>
      <dgm:spPr/>
      <dgm:t>
        <a:bodyPr/>
        <a:lstStyle/>
        <a:p>
          <a:r>
            <a:rPr lang="uk-UA" b="1" dirty="0" smtClean="0"/>
            <a:t>Робота зі словами</a:t>
          </a:r>
          <a:endParaRPr lang="uk-UA" b="1" dirty="0"/>
        </a:p>
      </dgm:t>
    </dgm:pt>
    <dgm:pt modelId="{18E0F0A9-C7AE-4945-A9EF-01D1F6498F5C}" type="parTrans" cxnId="{5142FFF5-347B-4495-B9F0-DBBE1EF0C8C2}">
      <dgm:prSet/>
      <dgm:spPr/>
      <dgm:t>
        <a:bodyPr/>
        <a:lstStyle/>
        <a:p>
          <a:endParaRPr lang="uk-UA"/>
        </a:p>
      </dgm:t>
    </dgm:pt>
    <dgm:pt modelId="{AB0CE80F-4614-4CF1-8C70-2503BA48B634}" type="sibTrans" cxnId="{5142FFF5-347B-4495-B9F0-DBBE1EF0C8C2}">
      <dgm:prSet/>
      <dgm:spPr/>
      <dgm:t>
        <a:bodyPr/>
        <a:lstStyle/>
        <a:p>
          <a:endParaRPr lang="uk-UA"/>
        </a:p>
      </dgm:t>
    </dgm:pt>
    <dgm:pt modelId="{BEE1963D-3089-4003-A381-BB2529FEF8FB}">
      <dgm:prSet/>
      <dgm:spPr/>
      <dgm:t>
        <a:bodyPr/>
        <a:lstStyle/>
        <a:p>
          <a:r>
            <a:rPr lang="uk-UA" b="1" dirty="0" smtClean="0"/>
            <a:t>Письмо для себе</a:t>
          </a:r>
          <a:endParaRPr lang="uk-UA" b="1" dirty="0"/>
        </a:p>
      </dgm:t>
    </dgm:pt>
    <dgm:pt modelId="{C9BA4389-BFE3-46DB-946D-BE45906E426B}" type="parTrans" cxnId="{A99C3956-8885-4850-8B63-5440860C84B1}">
      <dgm:prSet/>
      <dgm:spPr/>
      <dgm:t>
        <a:bodyPr/>
        <a:lstStyle/>
        <a:p>
          <a:endParaRPr lang="uk-UA"/>
        </a:p>
      </dgm:t>
    </dgm:pt>
    <dgm:pt modelId="{3F7E9341-4D53-4916-9981-42DEC1BB36D4}" type="sibTrans" cxnId="{A99C3956-8885-4850-8B63-5440860C84B1}">
      <dgm:prSet/>
      <dgm:spPr/>
      <dgm:t>
        <a:bodyPr/>
        <a:lstStyle/>
        <a:p>
          <a:endParaRPr lang="uk-UA"/>
        </a:p>
      </dgm:t>
    </dgm:pt>
    <dgm:pt modelId="{327D4213-17FF-4A92-A232-E2B5D911CD20}" type="pres">
      <dgm:prSet presAssocID="{9B337C00-1C40-45A9-90B2-03F5E928C2F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D4BD9BED-2361-421A-8019-1D3BB70A699F}" type="pres">
      <dgm:prSet presAssocID="{E1A8AAC4-2603-45FD-9244-759080549EC5}" presName="composite" presStyleCnt="0"/>
      <dgm:spPr/>
    </dgm:pt>
    <dgm:pt modelId="{FE866141-E4AC-42AA-AFBB-8B98E656076A}" type="pres">
      <dgm:prSet presAssocID="{E1A8AAC4-2603-45FD-9244-759080549EC5}" presName="LShape" presStyleLbl="alignNode1" presStyleIdx="0" presStyleCnt="9"/>
      <dgm:spPr/>
    </dgm:pt>
    <dgm:pt modelId="{D116F9B1-2018-434E-AEFB-5F13AC00C1A4}" type="pres">
      <dgm:prSet presAssocID="{E1A8AAC4-2603-45FD-9244-759080549EC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551491-B23E-4B91-A5BA-3CC32BCD3F55}" type="pres">
      <dgm:prSet presAssocID="{E1A8AAC4-2603-45FD-9244-759080549EC5}" presName="Triangle" presStyleLbl="alignNode1" presStyleIdx="1" presStyleCnt="9"/>
      <dgm:spPr/>
    </dgm:pt>
    <dgm:pt modelId="{2EE4BD0B-972D-4D93-9D05-D1F6DBD88B91}" type="pres">
      <dgm:prSet presAssocID="{71EDE74C-8C5D-41A2-B860-F0F8508BE9BF}" presName="sibTrans" presStyleCnt="0"/>
      <dgm:spPr/>
    </dgm:pt>
    <dgm:pt modelId="{F227C227-2249-44A7-B5C9-3A2F06CA5B75}" type="pres">
      <dgm:prSet presAssocID="{71EDE74C-8C5D-41A2-B860-F0F8508BE9BF}" presName="space" presStyleCnt="0"/>
      <dgm:spPr/>
    </dgm:pt>
    <dgm:pt modelId="{5502B9A6-BA70-4908-BA77-31EE0B9C7045}" type="pres">
      <dgm:prSet presAssocID="{54D41D7B-457C-4C46-8405-9E57F145FD9F}" presName="composite" presStyleCnt="0"/>
      <dgm:spPr/>
    </dgm:pt>
    <dgm:pt modelId="{667ABC70-F2C9-4879-8A61-2CA4430A7969}" type="pres">
      <dgm:prSet presAssocID="{54D41D7B-457C-4C46-8405-9E57F145FD9F}" presName="LShape" presStyleLbl="alignNode1" presStyleIdx="2" presStyleCnt="9"/>
      <dgm:spPr/>
    </dgm:pt>
    <dgm:pt modelId="{F6D2B4BB-ABD8-4002-8DCC-0B3930189AF1}" type="pres">
      <dgm:prSet presAssocID="{54D41D7B-457C-4C46-8405-9E57F145FD9F}" presName="ParentText" presStyleLbl="revTx" presStyleIdx="1" presStyleCnt="5" custLinFactX="24329" custLinFactNeighborX="100000" custLinFactNeighborY="-36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B570F8-2F02-4409-A381-A4F786C630A1}" type="pres">
      <dgm:prSet presAssocID="{54D41D7B-457C-4C46-8405-9E57F145FD9F}" presName="Triangle" presStyleLbl="alignNode1" presStyleIdx="3" presStyleCnt="9"/>
      <dgm:spPr/>
    </dgm:pt>
    <dgm:pt modelId="{E2321CFE-3E59-4958-9AF1-228132D8EA10}" type="pres">
      <dgm:prSet presAssocID="{7DCA50CE-7660-469A-9DF8-AF7B5E3D63DE}" presName="sibTrans" presStyleCnt="0"/>
      <dgm:spPr/>
    </dgm:pt>
    <dgm:pt modelId="{7A3007B9-E6F8-45A3-BEDB-1DAF10D9BD90}" type="pres">
      <dgm:prSet presAssocID="{7DCA50CE-7660-469A-9DF8-AF7B5E3D63DE}" presName="space" presStyleCnt="0"/>
      <dgm:spPr/>
    </dgm:pt>
    <dgm:pt modelId="{67C51BF9-621A-4A4B-AFC2-93478F426734}" type="pres">
      <dgm:prSet presAssocID="{1AE4090D-3B31-447A-8725-4E6A788032C7}" presName="composite" presStyleCnt="0"/>
      <dgm:spPr/>
    </dgm:pt>
    <dgm:pt modelId="{B59C0B12-2CCD-48F6-A1E9-8D5986B8CE25}" type="pres">
      <dgm:prSet presAssocID="{1AE4090D-3B31-447A-8725-4E6A788032C7}" presName="LShape" presStyleLbl="alignNode1" presStyleIdx="4" presStyleCnt="9"/>
      <dgm:spPr/>
    </dgm:pt>
    <dgm:pt modelId="{2841FCA6-1DD7-4779-B877-DFF947BC65A5}" type="pres">
      <dgm:prSet presAssocID="{1AE4090D-3B31-447A-8725-4E6A788032C7}" presName="ParentText" presStyleLbl="revTx" presStyleIdx="2" presStyleCnt="5" custLinFactX="21615" custLinFactNeighborX="100000" custLinFactNeighborY="-35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49D591-EE22-47E2-919C-096A33BCA7B0}" type="pres">
      <dgm:prSet presAssocID="{1AE4090D-3B31-447A-8725-4E6A788032C7}" presName="Triangle" presStyleLbl="alignNode1" presStyleIdx="5" presStyleCnt="9"/>
      <dgm:spPr/>
    </dgm:pt>
    <dgm:pt modelId="{4BC194C5-0A27-4B3B-8400-B177068E17AF}" type="pres">
      <dgm:prSet presAssocID="{C04B9989-F84E-4908-AE6D-C8854FE7E9E4}" presName="sibTrans" presStyleCnt="0"/>
      <dgm:spPr/>
    </dgm:pt>
    <dgm:pt modelId="{71B8DE43-F151-46CE-B8BC-B4CDA87FF15A}" type="pres">
      <dgm:prSet presAssocID="{C04B9989-F84E-4908-AE6D-C8854FE7E9E4}" presName="space" presStyleCnt="0"/>
      <dgm:spPr/>
    </dgm:pt>
    <dgm:pt modelId="{13EB1B2B-6E8C-4319-A12B-0622381F42C4}" type="pres">
      <dgm:prSet presAssocID="{424D3834-E2AF-4932-98BF-533E81E404D6}" presName="composite" presStyleCnt="0"/>
      <dgm:spPr/>
    </dgm:pt>
    <dgm:pt modelId="{BA80C766-D6D9-4361-958F-1172A12303C4}" type="pres">
      <dgm:prSet presAssocID="{424D3834-E2AF-4932-98BF-533E81E404D6}" presName="LShape" presStyleLbl="alignNode1" presStyleIdx="6" presStyleCnt="9" custLinFactNeighborX="-409" custLinFactNeighborY="-4218"/>
      <dgm:spPr/>
    </dgm:pt>
    <dgm:pt modelId="{FBCABAD1-38AF-4C5C-9C32-3A3CE3BB99B9}" type="pres">
      <dgm:prSet presAssocID="{424D3834-E2AF-4932-98BF-533E81E404D6}" presName="ParentText" presStyleLbl="revTx" presStyleIdx="3" presStyleCnt="5" custLinFactX="22545" custLinFactNeighborX="100000" custLinFactNeighborY="-33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5C80EE-6E07-4D6B-B22D-B0B29021EE70}" type="pres">
      <dgm:prSet presAssocID="{424D3834-E2AF-4932-98BF-533E81E404D6}" presName="Triangle" presStyleLbl="alignNode1" presStyleIdx="7" presStyleCnt="9"/>
      <dgm:spPr/>
    </dgm:pt>
    <dgm:pt modelId="{DB360A12-6FAB-459B-931F-CE5DB1D50B4A}" type="pres">
      <dgm:prSet presAssocID="{AB0CE80F-4614-4CF1-8C70-2503BA48B634}" presName="sibTrans" presStyleCnt="0"/>
      <dgm:spPr/>
    </dgm:pt>
    <dgm:pt modelId="{EC9A25F5-FD47-488A-B263-F7F78988A9D7}" type="pres">
      <dgm:prSet presAssocID="{AB0CE80F-4614-4CF1-8C70-2503BA48B634}" presName="space" presStyleCnt="0"/>
      <dgm:spPr/>
    </dgm:pt>
    <dgm:pt modelId="{EBF979CF-F295-4AED-A4D3-3D87F23B23FE}" type="pres">
      <dgm:prSet presAssocID="{BEE1963D-3089-4003-A381-BB2529FEF8FB}" presName="composite" presStyleCnt="0"/>
      <dgm:spPr/>
    </dgm:pt>
    <dgm:pt modelId="{6F2623DF-1D57-48AD-A23D-0897444AAADE}" type="pres">
      <dgm:prSet presAssocID="{BEE1963D-3089-4003-A381-BB2529FEF8FB}" presName="LShape" presStyleLbl="alignNode1" presStyleIdx="8" presStyleCnt="9"/>
      <dgm:spPr/>
    </dgm:pt>
    <dgm:pt modelId="{D45A5DFA-9DF6-4F26-B0FA-510A576AF4A1}" type="pres">
      <dgm:prSet presAssocID="{BEE1963D-3089-4003-A381-BB2529FEF8FB}" presName="ParentText" presStyleLbl="revTx" presStyleIdx="4" presStyleCnt="5" custLinFactX="-167845" custLinFactY="3746" custLinFactNeighborX="-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727FB00-6CAB-49CA-B2EC-999EBC7C2CCB}" type="presOf" srcId="{BEE1963D-3089-4003-A381-BB2529FEF8FB}" destId="{D45A5DFA-9DF6-4F26-B0FA-510A576AF4A1}" srcOrd="0" destOrd="0" presId="urn:microsoft.com/office/officeart/2009/3/layout/StepUpProcess"/>
    <dgm:cxn modelId="{DF347C1A-7D2C-45E0-BAE5-8C083C1A67D3}" srcId="{9B337C00-1C40-45A9-90B2-03F5E928C2FD}" destId="{1AE4090D-3B31-447A-8725-4E6A788032C7}" srcOrd="2" destOrd="0" parTransId="{290341ED-B7F5-4334-8AE8-15123F1DC513}" sibTransId="{C04B9989-F84E-4908-AE6D-C8854FE7E9E4}"/>
    <dgm:cxn modelId="{E5B237FD-282B-44FC-8DDC-E2BF68FDF76F}" type="presOf" srcId="{9B337C00-1C40-45A9-90B2-03F5E928C2FD}" destId="{327D4213-17FF-4A92-A232-E2B5D911CD20}" srcOrd="0" destOrd="0" presId="urn:microsoft.com/office/officeart/2009/3/layout/StepUpProcess"/>
    <dgm:cxn modelId="{A5D692D2-9E75-4E0B-853B-3D7E985E8BB5}" srcId="{9B337C00-1C40-45A9-90B2-03F5E928C2FD}" destId="{54D41D7B-457C-4C46-8405-9E57F145FD9F}" srcOrd="1" destOrd="0" parTransId="{11B79C2E-570C-4654-B267-56E9388933BC}" sibTransId="{7DCA50CE-7660-469A-9DF8-AF7B5E3D63DE}"/>
    <dgm:cxn modelId="{A99C3956-8885-4850-8B63-5440860C84B1}" srcId="{9B337C00-1C40-45A9-90B2-03F5E928C2FD}" destId="{BEE1963D-3089-4003-A381-BB2529FEF8FB}" srcOrd="4" destOrd="0" parTransId="{C9BA4389-BFE3-46DB-946D-BE45906E426B}" sibTransId="{3F7E9341-4D53-4916-9981-42DEC1BB36D4}"/>
    <dgm:cxn modelId="{166B7BB9-4431-432B-828F-72122D360A94}" type="presOf" srcId="{424D3834-E2AF-4932-98BF-533E81E404D6}" destId="{FBCABAD1-38AF-4C5C-9C32-3A3CE3BB99B9}" srcOrd="0" destOrd="0" presId="urn:microsoft.com/office/officeart/2009/3/layout/StepUpProcess"/>
    <dgm:cxn modelId="{C34F07D1-7BAD-4A87-B68B-6066C2BE036D}" type="presOf" srcId="{54D41D7B-457C-4C46-8405-9E57F145FD9F}" destId="{F6D2B4BB-ABD8-4002-8DCC-0B3930189AF1}" srcOrd="0" destOrd="0" presId="urn:microsoft.com/office/officeart/2009/3/layout/StepUpProcess"/>
    <dgm:cxn modelId="{446C92B1-BA3D-4660-BEA9-14EE45531168}" srcId="{9B337C00-1C40-45A9-90B2-03F5E928C2FD}" destId="{E1A8AAC4-2603-45FD-9244-759080549EC5}" srcOrd="0" destOrd="0" parTransId="{D50BD73C-5A68-4BF2-A871-277BA097305D}" sibTransId="{71EDE74C-8C5D-41A2-B860-F0F8508BE9BF}"/>
    <dgm:cxn modelId="{BC4C99FD-8BA7-4481-9348-0ACC2DF50006}" type="presOf" srcId="{E1A8AAC4-2603-45FD-9244-759080549EC5}" destId="{D116F9B1-2018-434E-AEFB-5F13AC00C1A4}" srcOrd="0" destOrd="0" presId="urn:microsoft.com/office/officeart/2009/3/layout/StepUpProcess"/>
    <dgm:cxn modelId="{5142FFF5-347B-4495-B9F0-DBBE1EF0C8C2}" srcId="{9B337C00-1C40-45A9-90B2-03F5E928C2FD}" destId="{424D3834-E2AF-4932-98BF-533E81E404D6}" srcOrd="3" destOrd="0" parTransId="{18E0F0A9-C7AE-4945-A9EF-01D1F6498F5C}" sibTransId="{AB0CE80F-4614-4CF1-8C70-2503BA48B634}"/>
    <dgm:cxn modelId="{0EF9C71B-B29A-490C-9FA1-578B73E95B68}" type="presOf" srcId="{1AE4090D-3B31-447A-8725-4E6A788032C7}" destId="{2841FCA6-1DD7-4779-B877-DFF947BC65A5}" srcOrd="0" destOrd="0" presId="urn:microsoft.com/office/officeart/2009/3/layout/StepUpProcess"/>
    <dgm:cxn modelId="{F2362AFA-1E55-4EE0-A704-AA4BDD7BF43E}" type="presParOf" srcId="{327D4213-17FF-4A92-A232-E2B5D911CD20}" destId="{D4BD9BED-2361-421A-8019-1D3BB70A699F}" srcOrd="0" destOrd="0" presId="urn:microsoft.com/office/officeart/2009/3/layout/StepUpProcess"/>
    <dgm:cxn modelId="{846A71DE-06CC-45FD-9C3F-35E7B0A2EBD4}" type="presParOf" srcId="{D4BD9BED-2361-421A-8019-1D3BB70A699F}" destId="{FE866141-E4AC-42AA-AFBB-8B98E656076A}" srcOrd="0" destOrd="0" presId="urn:microsoft.com/office/officeart/2009/3/layout/StepUpProcess"/>
    <dgm:cxn modelId="{7F3C0959-825E-408B-8EC1-0D13782BA234}" type="presParOf" srcId="{D4BD9BED-2361-421A-8019-1D3BB70A699F}" destId="{D116F9B1-2018-434E-AEFB-5F13AC00C1A4}" srcOrd="1" destOrd="0" presId="urn:microsoft.com/office/officeart/2009/3/layout/StepUpProcess"/>
    <dgm:cxn modelId="{DB6F77F4-1C0C-4980-BEC5-B7E529F99859}" type="presParOf" srcId="{D4BD9BED-2361-421A-8019-1D3BB70A699F}" destId="{8E551491-B23E-4B91-A5BA-3CC32BCD3F55}" srcOrd="2" destOrd="0" presId="urn:microsoft.com/office/officeart/2009/3/layout/StepUpProcess"/>
    <dgm:cxn modelId="{6EC956ED-EC30-450E-B271-F840F2FB1DF7}" type="presParOf" srcId="{327D4213-17FF-4A92-A232-E2B5D911CD20}" destId="{2EE4BD0B-972D-4D93-9D05-D1F6DBD88B91}" srcOrd="1" destOrd="0" presId="urn:microsoft.com/office/officeart/2009/3/layout/StepUpProcess"/>
    <dgm:cxn modelId="{D7E29F46-0CA1-4292-A418-0209429DCD67}" type="presParOf" srcId="{2EE4BD0B-972D-4D93-9D05-D1F6DBD88B91}" destId="{F227C227-2249-44A7-B5C9-3A2F06CA5B75}" srcOrd="0" destOrd="0" presId="urn:microsoft.com/office/officeart/2009/3/layout/StepUpProcess"/>
    <dgm:cxn modelId="{D74FD691-AD29-494D-A2A7-048DC6F8A5D2}" type="presParOf" srcId="{327D4213-17FF-4A92-A232-E2B5D911CD20}" destId="{5502B9A6-BA70-4908-BA77-31EE0B9C7045}" srcOrd="2" destOrd="0" presId="urn:microsoft.com/office/officeart/2009/3/layout/StepUpProcess"/>
    <dgm:cxn modelId="{4EF9847A-C05D-456E-8556-89D307AB0544}" type="presParOf" srcId="{5502B9A6-BA70-4908-BA77-31EE0B9C7045}" destId="{667ABC70-F2C9-4879-8A61-2CA4430A7969}" srcOrd="0" destOrd="0" presId="urn:microsoft.com/office/officeart/2009/3/layout/StepUpProcess"/>
    <dgm:cxn modelId="{68DBBD87-32EC-437B-8E59-5B3D6D9F00E7}" type="presParOf" srcId="{5502B9A6-BA70-4908-BA77-31EE0B9C7045}" destId="{F6D2B4BB-ABD8-4002-8DCC-0B3930189AF1}" srcOrd="1" destOrd="0" presId="urn:microsoft.com/office/officeart/2009/3/layout/StepUpProcess"/>
    <dgm:cxn modelId="{1ED64094-3323-449B-831F-D2F61BEBCFCF}" type="presParOf" srcId="{5502B9A6-BA70-4908-BA77-31EE0B9C7045}" destId="{BBB570F8-2F02-4409-A381-A4F786C630A1}" srcOrd="2" destOrd="0" presId="urn:microsoft.com/office/officeart/2009/3/layout/StepUpProcess"/>
    <dgm:cxn modelId="{511508B6-3B79-4CB6-81CF-966277C62588}" type="presParOf" srcId="{327D4213-17FF-4A92-A232-E2B5D911CD20}" destId="{E2321CFE-3E59-4958-9AF1-228132D8EA10}" srcOrd="3" destOrd="0" presId="urn:microsoft.com/office/officeart/2009/3/layout/StepUpProcess"/>
    <dgm:cxn modelId="{8BAA5907-A1B6-4A34-8C0C-27B4C9AD98BF}" type="presParOf" srcId="{E2321CFE-3E59-4958-9AF1-228132D8EA10}" destId="{7A3007B9-E6F8-45A3-BEDB-1DAF10D9BD90}" srcOrd="0" destOrd="0" presId="urn:microsoft.com/office/officeart/2009/3/layout/StepUpProcess"/>
    <dgm:cxn modelId="{750A9049-3C31-4225-8411-E36051E2691D}" type="presParOf" srcId="{327D4213-17FF-4A92-A232-E2B5D911CD20}" destId="{67C51BF9-621A-4A4B-AFC2-93478F426734}" srcOrd="4" destOrd="0" presId="urn:microsoft.com/office/officeart/2009/3/layout/StepUpProcess"/>
    <dgm:cxn modelId="{8B2BFA33-2477-4450-8382-C257932536FC}" type="presParOf" srcId="{67C51BF9-621A-4A4B-AFC2-93478F426734}" destId="{B59C0B12-2CCD-48F6-A1E9-8D5986B8CE25}" srcOrd="0" destOrd="0" presId="urn:microsoft.com/office/officeart/2009/3/layout/StepUpProcess"/>
    <dgm:cxn modelId="{FC9D9F97-07B0-4167-B5CD-8A8532C69BA9}" type="presParOf" srcId="{67C51BF9-621A-4A4B-AFC2-93478F426734}" destId="{2841FCA6-1DD7-4779-B877-DFF947BC65A5}" srcOrd="1" destOrd="0" presId="urn:microsoft.com/office/officeart/2009/3/layout/StepUpProcess"/>
    <dgm:cxn modelId="{8F8579AE-7135-4B37-A8BD-42C8DA377C57}" type="presParOf" srcId="{67C51BF9-621A-4A4B-AFC2-93478F426734}" destId="{0F49D591-EE22-47E2-919C-096A33BCA7B0}" srcOrd="2" destOrd="0" presId="urn:microsoft.com/office/officeart/2009/3/layout/StepUpProcess"/>
    <dgm:cxn modelId="{F5B6B43E-0F9F-44A3-92C0-2B19C95E24CD}" type="presParOf" srcId="{327D4213-17FF-4A92-A232-E2B5D911CD20}" destId="{4BC194C5-0A27-4B3B-8400-B177068E17AF}" srcOrd="5" destOrd="0" presId="urn:microsoft.com/office/officeart/2009/3/layout/StepUpProcess"/>
    <dgm:cxn modelId="{2954BB38-B546-4840-8C75-B2281E50D3B2}" type="presParOf" srcId="{4BC194C5-0A27-4B3B-8400-B177068E17AF}" destId="{71B8DE43-F151-46CE-B8BC-B4CDA87FF15A}" srcOrd="0" destOrd="0" presId="urn:microsoft.com/office/officeart/2009/3/layout/StepUpProcess"/>
    <dgm:cxn modelId="{F3D961DC-6AE0-4E96-8D14-856302627467}" type="presParOf" srcId="{327D4213-17FF-4A92-A232-E2B5D911CD20}" destId="{13EB1B2B-6E8C-4319-A12B-0622381F42C4}" srcOrd="6" destOrd="0" presId="urn:microsoft.com/office/officeart/2009/3/layout/StepUpProcess"/>
    <dgm:cxn modelId="{5F76BCA1-05E2-4C59-99F9-EE81C68A6D57}" type="presParOf" srcId="{13EB1B2B-6E8C-4319-A12B-0622381F42C4}" destId="{BA80C766-D6D9-4361-958F-1172A12303C4}" srcOrd="0" destOrd="0" presId="urn:microsoft.com/office/officeart/2009/3/layout/StepUpProcess"/>
    <dgm:cxn modelId="{D52D4A1C-7252-46C5-A6AD-82381035A628}" type="presParOf" srcId="{13EB1B2B-6E8C-4319-A12B-0622381F42C4}" destId="{FBCABAD1-38AF-4C5C-9C32-3A3CE3BB99B9}" srcOrd="1" destOrd="0" presId="urn:microsoft.com/office/officeart/2009/3/layout/StepUpProcess"/>
    <dgm:cxn modelId="{ECBF12FB-9DAA-4421-BE80-0274725C5377}" type="presParOf" srcId="{13EB1B2B-6E8C-4319-A12B-0622381F42C4}" destId="{0E5C80EE-6E07-4D6B-B22D-B0B29021EE70}" srcOrd="2" destOrd="0" presId="urn:microsoft.com/office/officeart/2009/3/layout/StepUpProcess"/>
    <dgm:cxn modelId="{DD657C9A-83EF-43B6-A55C-7D7E4DC2680A}" type="presParOf" srcId="{327D4213-17FF-4A92-A232-E2B5D911CD20}" destId="{DB360A12-6FAB-459B-931F-CE5DB1D50B4A}" srcOrd="7" destOrd="0" presId="urn:microsoft.com/office/officeart/2009/3/layout/StepUpProcess"/>
    <dgm:cxn modelId="{357FC140-36B2-49BE-BD77-A2D3F24C7A04}" type="presParOf" srcId="{DB360A12-6FAB-459B-931F-CE5DB1D50B4A}" destId="{EC9A25F5-FD47-488A-B263-F7F78988A9D7}" srcOrd="0" destOrd="0" presId="urn:microsoft.com/office/officeart/2009/3/layout/StepUpProcess"/>
    <dgm:cxn modelId="{C00C98D1-6A61-49D8-9F63-6E509A33B465}" type="presParOf" srcId="{327D4213-17FF-4A92-A232-E2B5D911CD20}" destId="{EBF979CF-F295-4AED-A4D3-3D87F23B23FE}" srcOrd="8" destOrd="0" presId="urn:microsoft.com/office/officeart/2009/3/layout/StepUpProcess"/>
    <dgm:cxn modelId="{B7FF2024-F5E4-4AB1-8EAA-B6AF4F5A098E}" type="presParOf" srcId="{EBF979CF-F295-4AED-A4D3-3D87F23B23FE}" destId="{6F2623DF-1D57-48AD-A23D-0897444AAADE}" srcOrd="0" destOrd="0" presId="urn:microsoft.com/office/officeart/2009/3/layout/StepUpProcess"/>
    <dgm:cxn modelId="{A92121EF-44EE-43AC-95DD-1ABAE313B88A}" type="presParOf" srcId="{EBF979CF-F295-4AED-A4D3-3D87F23B23FE}" destId="{D45A5DFA-9DF6-4F26-B0FA-510A576AF4A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CC2EA-1079-48CB-9E4D-9F21BEC9213E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E902C9A-08ED-4916-BD25-F3905A51582D}">
      <dgm:prSet phldrT="[Текст]"/>
      <dgm:spPr/>
      <dgm:t>
        <a:bodyPr/>
        <a:lstStyle/>
        <a:p>
          <a:r>
            <a:rPr lang="uk-UA" dirty="0" smtClean="0"/>
            <a:t>Коли?</a:t>
          </a:r>
          <a:endParaRPr lang="uk-UA" dirty="0"/>
        </a:p>
      </dgm:t>
    </dgm:pt>
    <dgm:pt modelId="{0BCC84D1-E28F-4D1F-BF8F-3E23CD727A2A}" type="parTrans" cxnId="{95943E31-0C98-4FC5-8CD2-E0B5CCCBBBFB}">
      <dgm:prSet/>
      <dgm:spPr/>
      <dgm:t>
        <a:bodyPr/>
        <a:lstStyle/>
        <a:p>
          <a:endParaRPr lang="uk-UA"/>
        </a:p>
      </dgm:t>
    </dgm:pt>
    <dgm:pt modelId="{746CA014-F8C8-4DF1-BC0A-B320FFB28FE8}" type="sibTrans" cxnId="{95943E31-0C98-4FC5-8CD2-E0B5CCCBBBFB}">
      <dgm:prSet/>
      <dgm:spPr/>
      <dgm:t>
        <a:bodyPr/>
        <a:lstStyle/>
        <a:p>
          <a:endParaRPr lang="uk-UA"/>
        </a:p>
      </dgm:t>
    </dgm:pt>
    <dgm:pt modelId="{3840D054-23EF-4605-AC8C-D91B25CBC3A5}">
      <dgm:prSet phldrT="[Текст]" custT="1"/>
      <dgm:spPr/>
      <dgm:t>
        <a:bodyPr/>
        <a:lstStyle/>
        <a:p>
          <a:r>
            <a:rPr lang="uk-UA" sz="2400" dirty="0" smtClean="0"/>
            <a:t>На </a:t>
          </a:r>
          <a:r>
            <a:rPr lang="uk-UA" sz="2400" dirty="0" err="1" smtClean="0"/>
            <a:t>уроках</a:t>
          </a:r>
          <a:endParaRPr lang="uk-UA" sz="2400" dirty="0"/>
        </a:p>
      </dgm:t>
    </dgm:pt>
    <dgm:pt modelId="{51D84C56-D191-485E-B762-379283AF50E0}" type="parTrans" cxnId="{B0FD92F2-F1A5-4CAD-93AC-365A2E5DFF84}">
      <dgm:prSet/>
      <dgm:spPr/>
      <dgm:t>
        <a:bodyPr/>
        <a:lstStyle/>
        <a:p>
          <a:endParaRPr lang="uk-UA"/>
        </a:p>
      </dgm:t>
    </dgm:pt>
    <dgm:pt modelId="{8CE98F38-EF60-4018-9518-9D5602BFD930}" type="sibTrans" cxnId="{B0FD92F2-F1A5-4CAD-93AC-365A2E5DFF84}">
      <dgm:prSet/>
      <dgm:spPr/>
      <dgm:t>
        <a:bodyPr/>
        <a:lstStyle/>
        <a:p>
          <a:endParaRPr lang="uk-UA"/>
        </a:p>
      </dgm:t>
    </dgm:pt>
    <dgm:pt modelId="{9C880C5C-4BDF-4165-9620-2835CA8C8F37}">
      <dgm:prSet phldrT="[Текст]" custT="1"/>
      <dgm:spPr/>
      <dgm:t>
        <a:bodyPr/>
        <a:lstStyle/>
        <a:p>
          <a:r>
            <a:rPr lang="uk-UA" sz="2400" dirty="0" smtClean="0"/>
            <a:t>Впродовж дня</a:t>
          </a:r>
          <a:endParaRPr lang="uk-UA" sz="2400" dirty="0"/>
        </a:p>
      </dgm:t>
    </dgm:pt>
    <dgm:pt modelId="{D0E10D18-7CA2-4E47-B2D4-342F74C6D981}" type="parTrans" cxnId="{6EEC8B0B-AE24-43D8-840D-C7B4D2709F05}">
      <dgm:prSet/>
      <dgm:spPr/>
      <dgm:t>
        <a:bodyPr/>
        <a:lstStyle/>
        <a:p>
          <a:endParaRPr lang="uk-UA"/>
        </a:p>
      </dgm:t>
    </dgm:pt>
    <dgm:pt modelId="{66FC654D-7CD0-468D-92FD-28276D440F6E}" type="sibTrans" cxnId="{6EEC8B0B-AE24-43D8-840D-C7B4D2709F05}">
      <dgm:prSet/>
      <dgm:spPr/>
      <dgm:t>
        <a:bodyPr/>
        <a:lstStyle/>
        <a:p>
          <a:endParaRPr lang="uk-UA"/>
        </a:p>
      </dgm:t>
    </dgm:pt>
    <dgm:pt modelId="{87ADC39D-1EC3-411D-8264-3B198D2D9090}">
      <dgm:prSet phldrT="[Текст]"/>
      <dgm:spPr/>
      <dgm:t>
        <a:bodyPr/>
        <a:lstStyle/>
        <a:p>
          <a:r>
            <a:rPr lang="uk-UA" dirty="0" smtClean="0"/>
            <a:t>Що?</a:t>
          </a:r>
          <a:endParaRPr lang="uk-UA" dirty="0"/>
        </a:p>
      </dgm:t>
    </dgm:pt>
    <dgm:pt modelId="{493F7B63-324F-45E6-A0C0-772CB901CAD6}" type="parTrans" cxnId="{DAE36284-8B5A-4340-9E11-6006C5DF9C46}">
      <dgm:prSet/>
      <dgm:spPr/>
      <dgm:t>
        <a:bodyPr/>
        <a:lstStyle/>
        <a:p>
          <a:endParaRPr lang="uk-UA"/>
        </a:p>
      </dgm:t>
    </dgm:pt>
    <dgm:pt modelId="{600C9AF5-7880-4A15-8505-2801070109FD}" type="sibTrans" cxnId="{DAE36284-8B5A-4340-9E11-6006C5DF9C46}">
      <dgm:prSet/>
      <dgm:spPr/>
      <dgm:t>
        <a:bodyPr/>
        <a:lstStyle/>
        <a:p>
          <a:endParaRPr lang="uk-UA"/>
        </a:p>
      </dgm:t>
    </dgm:pt>
    <dgm:pt modelId="{9CC4D43D-90C1-4F80-8887-7A0411E51FA1}">
      <dgm:prSet phldrT="[Текст]" custT="1"/>
      <dgm:spPr/>
      <dgm:t>
        <a:bodyPr/>
        <a:lstStyle/>
        <a:p>
          <a:r>
            <a:rPr lang="uk-UA" sz="2400" dirty="0" smtClean="0"/>
            <a:t>Зміст (завдання, вправи)) </a:t>
          </a:r>
          <a:endParaRPr lang="uk-UA" sz="2400" dirty="0"/>
        </a:p>
      </dgm:t>
    </dgm:pt>
    <dgm:pt modelId="{97BD127F-B5DA-4A67-86CF-6BEEA19D0A05}" type="parTrans" cxnId="{D7EAF280-DEBD-44FF-B04F-E319EF6672BF}">
      <dgm:prSet/>
      <dgm:spPr/>
      <dgm:t>
        <a:bodyPr/>
        <a:lstStyle/>
        <a:p>
          <a:endParaRPr lang="uk-UA"/>
        </a:p>
      </dgm:t>
    </dgm:pt>
    <dgm:pt modelId="{CBB3EDB6-8B59-4FA3-B92F-AB31937D433F}" type="sibTrans" cxnId="{D7EAF280-DEBD-44FF-B04F-E319EF6672BF}">
      <dgm:prSet/>
      <dgm:spPr/>
      <dgm:t>
        <a:bodyPr/>
        <a:lstStyle/>
        <a:p>
          <a:endParaRPr lang="uk-UA"/>
        </a:p>
      </dgm:t>
    </dgm:pt>
    <dgm:pt modelId="{80F2E56C-0116-4669-BF1E-C1D858F58EEA}">
      <dgm:prSet phldrT="[Текст]" custT="1"/>
      <dgm:spPr/>
      <dgm:t>
        <a:bodyPr/>
        <a:lstStyle/>
        <a:p>
          <a:r>
            <a:rPr lang="uk-UA" sz="2400" dirty="0" smtClean="0"/>
            <a:t>Ресурси (дидактичні матеріали, ігри, книги, підручники, зошити, </a:t>
          </a:r>
          <a:r>
            <a:rPr lang="uk-UA" sz="2400" dirty="0" err="1" smtClean="0"/>
            <a:t>гаджети</a:t>
          </a:r>
          <a:r>
            <a:rPr lang="uk-UA" sz="2400" dirty="0" smtClean="0"/>
            <a:t>)</a:t>
          </a:r>
          <a:endParaRPr lang="uk-UA" sz="2400" dirty="0"/>
        </a:p>
      </dgm:t>
    </dgm:pt>
    <dgm:pt modelId="{00B78F20-1572-442E-8F1C-59776EEA35FB}" type="parTrans" cxnId="{59BA2F07-954A-4650-99C4-6F98E84A24C7}">
      <dgm:prSet/>
      <dgm:spPr/>
      <dgm:t>
        <a:bodyPr/>
        <a:lstStyle/>
        <a:p>
          <a:endParaRPr lang="uk-UA"/>
        </a:p>
      </dgm:t>
    </dgm:pt>
    <dgm:pt modelId="{35000B65-9F14-4FF2-8CB3-1067DE534A76}" type="sibTrans" cxnId="{59BA2F07-954A-4650-99C4-6F98E84A24C7}">
      <dgm:prSet/>
      <dgm:spPr/>
      <dgm:t>
        <a:bodyPr/>
        <a:lstStyle/>
        <a:p>
          <a:endParaRPr lang="uk-UA"/>
        </a:p>
      </dgm:t>
    </dgm:pt>
    <dgm:pt modelId="{F697768A-2921-4B87-8041-A0B60871977D}">
      <dgm:prSet phldrT="[Текст]"/>
      <dgm:spPr/>
      <dgm:t>
        <a:bodyPr/>
        <a:lstStyle/>
        <a:p>
          <a:r>
            <a:rPr lang="uk-UA" dirty="0" smtClean="0"/>
            <a:t>Як?</a:t>
          </a:r>
          <a:endParaRPr lang="uk-UA" dirty="0"/>
        </a:p>
      </dgm:t>
    </dgm:pt>
    <dgm:pt modelId="{3D4B5FAA-0BBF-4B59-AF50-EDC86209ED1C}" type="parTrans" cxnId="{F1FFE66E-3E49-4161-8C74-59CACA60E1AF}">
      <dgm:prSet/>
      <dgm:spPr/>
      <dgm:t>
        <a:bodyPr/>
        <a:lstStyle/>
        <a:p>
          <a:endParaRPr lang="uk-UA"/>
        </a:p>
      </dgm:t>
    </dgm:pt>
    <dgm:pt modelId="{63243328-4ED5-474B-B4F0-6A0DB45C2089}" type="sibTrans" cxnId="{F1FFE66E-3E49-4161-8C74-59CACA60E1AF}">
      <dgm:prSet/>
      <dgm:spPr/>
      <dgm:t>
        <a:bodyPr/>
        <a:lstStyle/>
        <a:p>
          <a:endParaRPr lang="uk-UA"/>
        </a:p>
      </dgm:t>
    </dgm:pt>
    <dgm:pt modelId="{55EC31AF-BB06-4ED7-AFE1-7C301A8E49C9}">
      <dgm:prSet phldrT="[Текст]" custT="1"/>
      <dgm:spPr/>
      <dgm:t>
        <a:bodyPr/>
        <a:lstStyle/>
        <a:p>
          <a:r>
            <a:rPr lang="uk-UA" sz="2400" dirty="0" smtClean="0"/>
            <a:t>Форми: групи, пари, індивідуально, колективно</a:t>
          </a:r>
          <a:endParaRPr lang="uk-UA" sz="2400" dirty="0"/>
        </a:p>
      </dgm:t>
    </dgm:pt>
    <dgm:pt modelId="{703827F5-F9DB-44D2-97A6-97C6D413440E}" type="parTrans" cxnId="{663EC634-7540-4081-B28D-A5C66871D30E}">
      <dgm:prSet/>
      <dgm:spPr/>
      <dgm:t>
        <a:bodyPr/>
        <a:lstStyle/>
        <a:p>
          <a:endParaRPr lang="uk-UA"/>
        </a:p>
      </dgm:t>
    </dgm:pt>
    <dgm:pt modelId="{C3DE19B2-879A-429B-AEA6-A900CE8EA63A}" type="sibTrans" cxnId="{663EC634-7540-4081-B28D-A5C66871D30E}">
      <dgm:prSet/>
      <dgm:spPr/>
      <dgm:t>
        <a:bodyPr/>
        <a:lstStyle/>
        <a:p>
          <a:endParaRPr lang="uk-UA"/>
        </a:p>
      </dgm:t>
    </dgm:pt>
    <dgm:pt modelId="{861D9D38-6743-4731-B012-4DC46BABC296}">
      <dgm:prSet phldrT="[Текст]" custT="1"/>
      <dgm:spPr/>
      <dgm:t>
        <a:bodyPr/>
        <a:lstStyle/>
        <a:p>
          <a:r>
            <a:rPr lang="uk-UA" sz="2400" dirty="0" smtClean="0"/>
            <a:t>Місце: за партами, на килимі, на вулиці</a:t>
          </a:r>
          <a:endParaRPr lang="uk-UA" sz="2400" dirty="0"/>
        </a:p>
      </dgm:t>
    </dgm:pt>
    <dgm:pt modelId="{2D4539A4-D73C-4A94-8A9C-D127B6FFFB33}" type="parTrans" cxnId="{AA1B7316-A0D8-4BDD-B270-288083012CCD}">
      <dgm:prSet/>
      <dgm:spPr/>
      <dgm:t>
        <a:bodyPr/>
        <a:lstStyle/>
        <a:p>
          <a:endParaRPr lang="uk-UA"/>
        </a:p>
      </dgm:t>
    </dgm:pt>
    <dgm:pt modelId="{15FD660F-D7A5-454B-9627-06436C69F7E0}" type="sibTrans" cxnId="{AA1B7316-A0D8-4BDD-B270-288083012CCD}">
      <dgm:prSet/>
      <dgm:spPr/>
      <dgm:t>
        <a:bodyPr/>
        <a:lstStyle/>
        <a:p>
          <a:endParaRPr lang="uk-UA"/>
        </a:p>
      </dgm:t>
    </dgm:pt>
    <dgm:pt modelId="{134D986E-EBA7-4F4B-B00F-E919A0C953AB}">
      <dgm:prSet phldrT="[Текст]" custT="1"/>
      <dgm:spPr/>
      <dgm:t>
        <a:bodyPr/>
        <a:lstStyle/>
        <a:p>
          <a:r>
            <a:rPr lang="uk-UA" sz="2400" dirty="0" smtClean="0"/>
            <a:t>На ГПД</a:t>
          </a:r>
          <a:endParaRPr lang="uk-UA" sz="2400" dirty="0"/>
        </a:p>
      </dgm:t>
    </dgm:pt>
    <dgm:pt modelId="{75BF45CA-5F0D-415D-8712-66D141EC77EF}" type="parTrans" cxnId="{9076797C-5979-46B0-999D-98C67399C629}">
      <dgm:prSet/>
      <dgm:spPr/>
      <dgm:t>
        <a:bodyPr/>
        <a:lstStyle/>
        <a:p>
          <a:endParaRPr lang="uk-UA"/>
        </a:p>
      </dgm:t>
    </dgm:pt>
    <dgm:pt modelId="{687D2DB5-7735-4587-97DD-9E348D1245DB}" type="sibTrans" cxnId="{9076797C-5979-46B0-999D-98C67399C629}">
      <dgm:prSet/>
      <dgm:spPr/>
      <dgm:t>
        <a:bodyPr/>
        <a:lstStyle/>
        <a:p>
          <a:endParaRPr lang="uk-UA"/>
        </a:p>
      </dgm:t>
    </dgm:pt>
    <dgm:pt modelId="{2069BBED-3DC4-4F42-9754-B45673023DE3}" type="pres">
      <dgm:prSet presAssocID="{983CC2EA-1079-48CB-9E4D-9F21BEC921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6F276A-FF2D-4887-9C38-64C3A446E2CB}" type="pres">
      <dgm:prSet presAssocID="{983CC2EA-1079-48CB-9E4D-9F21BEC9213E}" presName="cycle" presStyleCnt="0"/>
      <dgm:spPr/>
    </dgm:pt>
    <dgm:pt modelId="{7364C61C-FCF8-4F68-9F2F-7FEC91437AEE}" type="pres">
      <dgm:prSet presAssocID="{983CC2EA-1079-48CB-9E4D-9F21BEC9213E}" presName="centerShape" presStyleCnt="0"/>
      <dgm:spPr/>
    </dgm:pt>
    <dgm:pt modelId="{4D78605B-A196-404E-88BE-CBDDA63147DD}" type="pres">
      <dgm:prSet presAssocID="{983CC2EA-1079-48CB-9E4D-9F21BEC9213E}" presName="connSite" presStyleLbl="node1" presStyleIdx="0" presStyleCnt="4"/>
      <dgm:spPr/>
    </dgm:pt>
    <dgm:pt modelId="{DC4A7D0B-020A-4597-BC07-7382FA052861}" type="pres">
      <dgm:prSet presAssocID="{983CC2EA-1079-48CB-9E4D-9F21BEC9213E}" presName="visible" presStyleLbl="node1" presStyleIdx="0" presStyleCnt="4" custScaleX="98111" custScaleY="113770"/>
      <dgm:spPr>
        <a:prstGeom prst="ellipse">
          <a:avLst/>
        </a:prstGeom>
      </dgm:spPr>
    </dgm:pt>
    <dgm:pt modelId="{543ADB65-5200-432A-9E97-EACE0E307FAD}" type="pres">
      <dgm:prSet presAssocID="{0BCC84D1-E28F-4D1F-BF8F-3E23CD727A2A}" presName="Name25" presStyleLbl="parChTrans1D1" presStyleIdx="0" presStyleCnt="3"/>
      <dgm:spPr/>
      <dgm:t>
        <a:bodyPr/>
        <a:lstStyle/>
        <a:p>
          <a:endParaRPr lang="uk-UA"/>
        </a:p>
      </dgm:t>
    </dgm:pt>
    <dgm:pt modelId="{C0ABBE85-7F4E-4516-B688-1886EE4148A0}" type="pres">
      <dgm:prSet presAssocID="{CE902C9A-08ED-4916-BD25-F3905A51582D}" presName="node" presStyleCnt="0"/>
      <dgm:spPr/>
    </dgm:pt>
    <dgm:pt modelId="{808E0852-6A5C-484D-A56C-276E45BDA9E6}" type="pres">
      <dgm:prSet presAssocID="{CE902C9A-08ED-4916-BD25-F3905A51582D}" presName="parentNode" presStyleLbl="node1" presStyleIdx="1" presStyleCnt="4" custLinFactNeighborX="-1048" custLinFactNeighborY="175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4798A9-F1A1-45D5-B75A-1F5192431A53}" type="pres">
      <dgm:prSet presAssocID="{CE902C9A-08ED-4916-BD25-F3905A51582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136BD5-1379-495D-823F-53DDBCA4161F}" type="pres">
      <dgm:prSet presAssocID="{493F7B63-324F-45E6-A0C0-772CB901CAD6}" presName="Name25" presStyleLbl="parChTrans1D1" presStyleIdx="1" presStyleCnt="3"/>
      <dgm:spPr/>
      <dgm:t>
        <a:bodyPr/>
        <a:lstStyle/>
        <a:p>
          <a:endParaRPr lang="uk-UA"/>
        </a:p>
      </dgm:t>
    </dgm:pt>
    <dgm:pt modelId="{C8D5963B-C9D4-4BCB-BC09-8E5BCB143493}" type="pres">
      <dgm:prSet presAssocID="{87ADC39D-1EC3-411D-8264-3B198D2D9090}" presName="node" presStyleCnt="0"/>
      <dgm:spPr/>
    </dgm:pt>
    <dgm:pt modelId="{42689BB8-95FA-4E2B-AC09-8EC2FBD01941}" type="pres">
      <dgm:prSet presAssocID="{87ADC39D-1EC3-411D-8264-3B198D2D9090}" presName="parentNode" presStyleLbl="node1" presStyleIdx="2" presStyleCnt="4" custScaleX="139778" custLinFactNeighborX="-3429" custLinFactNeighborY="-1577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37F34D-6ADE-4AEC-9A15-23FDFA3C687E}" type="pres">
      <dgm:prSet presAssocID="{87ADC39D-1EC3-411D-8264-3B198D2D909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B983AF-3EDF-4293-A229-2C73441D1D6E}" type="pres">
      <dgm:prSet presAssocID="{3D4B5FAA-0BBF-4B59-AF50-EDC86209ED1C}" presName="Name25" presStyleLbl="parChTrans1D1" presStyleIdx="2" presStyleCnt="3"/>
      <dgm:spPr/>
      <dgm:t>
        <a:bodyPr/>
        <a:lstStyle/>
        <a:p>
          <a:endParaRPr lang="uk-UA"/>
        </a:p>
      </dgm:t>
    </dgm:pt>
    <dgm:pt modelId="{BCA6BE7C-B0B9-4199-9E35-681588BA7AA8}" type="pres">
      <dgm:prSet presAssocID="{F697768A-2921-4B87-8041-A0B60871977D}" presName="node" presStyleCnt="0"/>
      <dgm:spPr/>
    </dgm:pt>
    <dgm:pt modelId="{0AB1D076-ECDB-4834-85DC-D453E9477E64}" type="pres">
      <dgm:prSet presAssocID="{F697768A-2921-4B87-8041-A0B60871977D}" presName="parentNode" presStyleLbl="node1" presStyleIdx="3" presStyleCnt="4" custScaleX="114556" custScaleY="79011" custLinFactNeighborX="153" custLinFactNeighborY="-1913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59BBB2-788C-4EED-85E2-C0D20FE6FC61}" type="pres">
      <dgm:prSet presAssocID="{F697768A-2921-4B87-8041-A0B60871977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A1B7316-A0D8-4BDD-B270-288083012CCD}" srcId="{F697768A-2921-4B87-8041-A0B60871977D}" destId="{861D9D38-6743-4731-B012-4DC46BABC296}" srcOrd="1" destOrd="0" parTransId="{2D4539A4-D73C-4A94-8A9C-D127B6FFFB33}" sibTransId="{15FD660F-D7A5-454B-9627-06436C69F7E0}"/>
    <dgm:cxn modelId="{8C679E7C-5E11-439E-BB65-70B636523F7E}" type="presOf" srcId="{F697768A-2921-4B87-8041-A0B60871977D}" destId="{0AB1D076-ECDB-4834-85DC-D453E9477E64}" srcOrd="0" destOrd="0" presId="urn:microsoft.com/office/officeart/2005/8/layout/radial2"/>
    <dgm:cxn modelId="{DAE36284-8B5A-4340-9E11-6006C5DF9C46}" srcId="{983CC2EA-1079-48CB-9E4D-9F21BEC9213E}" destId="{87ADC39D-1EC3-411D-8264-3B198D2D9090}" srcOrd="1" destOrd="0" parTransId="{493F7B63-324F-45E6-A0C0-772CB901CAD6}" sibTransId="{600C9AF5-7880-4A15-8505-2801070109FD}"/>
    <dgm:cxn modelId="{AB0D92EC-58F8-4672-8D2B-BB3C82DA1BB2}" type="presOf" srcId="{134D986E-EBA7-4F4B-B00F-E919A0C953AB}" destId="{7F4798A9-F1A1-45D5-B75A-1F5192431A53}" srcOrd="0" destOrd="2" presId="urn:microsoft.com/office/officeart/2005/8/layout/radial2"/>
    <dgm:cxn modelId="{629F228A-845C-4A6A-B03F-35CAEA007939}" type="presOf" srcId="{87ADC39D-1EC3-411D-8264-3B198D2D9090}" destId="{42689BB8-95FA-4E2B-AC09-8EC2FBD01941}" srcOrd="0" destOrd="0" presId="urn:microsoft.com/office/officeart/2005/8/layout/radial2"/>
    <dgm:cxn modelId="{6EEC8B0B-AE24-43D8-840D-C7B4D2709F05}" srcId="{CE902C9A-08ED-4916-BD25-F3905A51582D}" destId="{9C880C5C-4BDF-4165-9620-2835CA8C8F37}" srcOrd="1" destOrd="0" parTransId="{D0E10D18-7CA2-4E47-B2D4-342F74C6D981}" sibTransId="{66FC654D-7CD0-468D-92FD-28276D440F6E}"/>
    <dgm:cxn modelId="{95943E31-0C98-4FC5-8CD2-E0B5CCCBBBFB}" srcId="{983CC2EA-1079-48CB-9E4D-9F21BEC9213E}" destId="{CE902C9A-08ED-4916-BD25-F3905A51582D}" srcOrd="0" destOrd="0" parTransId="{0BCC84D1-E28F-4D1F-BF8F-3E23CD727A2A}" sibTransId="{746CA014-F8C8-4DF1-BC0A-B320FFB28FE8}"/>
    <dgm:cxn modelId="{7BE2E11C-F209-4EAA-9BDC-9AD8FDAEC14F}" type="presOf" srcId="{9CC4D43D-90C1-4F80-8887-7A0411E51FA1}" destId="{0637F34D-6ADE-4AEC-9A15-23FDFA3C687E}" srcOrd="0" destOrd="0" presId="urn:microsoft.com/office/officeart/2005/8/layout/radial2"/>
    <dgm:cxn modelId="{9076797C-5979-46B0-999D-98C67399C629}" srcId="{CE902C9A-08ED-4916-BD25-F3905A51582D}" destId="{134D986E-EBA7-4F4B-B00F-E919A0C953AB}" srcOrd="2" destOrd="0" parTransId="{75BF45CA-5F0D-415D-8712-66D141EC77EF}" sibTransId="{687D2DB5-7735-4587-97DD-9E348D1245DB}"/>
    <dgm:cxn modelId="{6BED4B4D-416A-4323-99C9-36C59004576F}" type="presOf" srcId="{3840D054-23EF-4605-AC8C-D91B25CBC3A5}" destId="{7F4798A9-F1A1-45D5-B75A-1F5192431A53}" srcOrd="0" destOrd="0" presId="urn:microsoft.com/office/officeart/2005/8/layout/radial2"/>
    <dgm:cxn modelId="{5DFD47C2-A8E9-42F4-81EF-779D960521CF}" type="presOf" srcId="{983CC2EA-1079-48CB-9E4D-9F21BEC9213E}" destId="{2069BBED-3DC4-4F42-9754-B45673023DE3}" srcOrd="0" destOrd="0" presId="urn:microsoft.com/office/officeart/2005/8/layout/radial2"/>
    <dgm:cxn modelId="{D7EAF280-DEBD-44FF-B04F-E319EF6672BF}" srcId="{87ADC39D-1EC3-411D-8264-3B198D2D9090}" destId="{9CC4D43D-90C1-4F80-8887-7A0411E51FA1}" srcOrd="0" destOrd="0" parTransId="{97BD127F-B5DA-4A67-86CF-6BEEA19D0A05}" sibTransId="{CBB3EDB6-8B59-4FA3-B92F-AB31937D433F}"/>
    <dgm:cxn modelId="{87C25E00-C3A5-4D31-9E3D-EC08D7D69119}" type="presOf" srcId="{0BCC84D1-E28F-4D1F-BF8F-3E23CD727A2A}" destId="{543ADB65-5200-432A-9E97-EACE0E307FAD}" srcOrd="0" destOrd="0" presId="urn:microsoft.com/office/officeart/2005/8/layout/radial2"/>
    <dgm:cxn modelId="{B7C0CAB3-6103-497A-8275-53AAE2B85418}" type="presOf" srcId="{3D4B5FAA-0BBF-4B59-AF50-EDC86209ED1C}" destId="{86B983AF-3EDF-4293-A229-2C73441D1D6E}" srcOrd="0" destOrd="0" presId="urn:microsoft.com/office/officeart/2005/8/layout/radial2"/>
    <dgm:cxn modelId="{B0FD92F2-F1A5-4CAD-93AC-365A2E5DFF84}" srcId="{CE902C9A-08ED-4916-BD25-F3905A51582D}" destId="{3840D054-23EF-4605-AC8C-D91B25CBC3A5}" srcOrd="0" destOrd="0" parTransId="{51D84C56-D191-485E-B762-379283AF50E0}" sibTransId="{8CE98F38-EF60-4018-9518-9D5602BFD930}"/>
    <dgm:cxn modelId="{854CFB2B-9F36-4B3C-B3A2-7BE4B95D8CA7}" type="presOf" srcId="{9C880C5C-4BDF-4165-9620-2835CA8C8F37}" destId="{7F4798A9-F1A1-45D5-B75A-1F5192431A53}" srcOrd="0" destOrd="1" presId="urn:microsoft.com/office/officeart/2005/8/layout/radial2"/>
    <dgm:cxn modelId="{59BA2F07-954A-4650-99C4-6F98E84A24C7}" srcId="{87ADC39D-1EC3-411D-8264-3B198D2D9090}" destId="{80F2E56C-0116-4669-BF1E-C1D858F58EEA}" srcOrd="1" destOrd="0" parTransId="{00B78F20-1572-442E-8F1C-59776EEA35FB}" sibTransId="{35000B65-9F14-4FF2-8CB3-1067DE534A76}"/>
    <dgm:cxn modelId="{F1FFE66E-3E49-4161-8C74-59CACA60E1AF}" srcId="{983CC2EA-1079-48CB-9E4D-9F21BEC9213E}" destId="{F697768A-2921-4B87-8041-A0B60871977D}" srcOrd="2" destOrd="0" parTransId="{3D4B5FAA-0BBF-4B59-AF50-EDC86209ED1C}" sibTransId="{63243328-4ED5-474B-B4F0-6A0DB45C2089}"/>
    <dgm:cxn modelId="{AEEF1E39-BB28-4456-9DB5-F426207EA6E8}" type="presOf" srcId="{80F2E56C-0116-4669-BF1E-C1D858F58EEA}" destId="{0637F34D-6ADE-4AEC-9A15-23FDFA3C687E}" srcOrd="0" destOrd="1" presId="urn:microsoft.com/office/officeart/2005/8/layout/radial2"/>
    <dgm:cxn modelId="{663EC634-7540-4081-B28D-A5C66871D30E}" srcId="{F697768A-2921-4B87-8041-A0B60871977D}" destId="{55EC31AF-BB06-4ED7-AFE1-7C301A8E49C9}" srcOrd="0" destOrd="0" parTransId="{703827F5-F9DB-44D2-97A6-97C6D413440E}" sibTransId="{C3DE19B2-879A-429B-AEA6-A900CE8EA63A}"/>
    <dgm:cxn modelId="{FD13A375-85C1-4F16-A4B9-087ED93A08A1}" type="presOf" srcId="{CE902C9A-08ED-4916-BD25-F3905A51582D}" destId="{808E0852-6A5C-484D-A56C-276E45BDA9E6}" srcOrd="0" destOrd="0" presId="urn:microsoft.com/office/officeart/2005/8/layout/radial2"/>
    <dgm:cxn modelId="{837F1ED0-938B-4C1F-89E0-B2D1D1E49D79}" type="presOf" srcId="{861D9D38-6743-4731-B012-4DC46BABC296}" destId="{0F59BBB2-788C-4EED-85E2-C0D20FE6FC61}" srcOrd="0" destOrd="1" presId="urn:microsoft.com/office/officeart/2005/8/layout/radial2"/>
    <dgm:cxn modelId="{52087046-B052-456D-9905-0832D3C9279D}" type="presOf" srcId="{493F7B63-324F-45E6-A0C0-772CB901CAD6}" destId="{3D136BD5-1379-495D-823F-53DDBCA4161F}" srcOrd="0" destOrd="0" presId="urn:microsoft.com/office/officeart/2005/8/layout/radial2"/>
    <dgm:cxn modelId="{ECE8B2EF-C660-4D20-A202-DCC01BAFCB84}" type="presOf" srcId="{55EC31AF-BB06-4ED7-AFE1-7C301A8E49C9}" destId="{0F59BBB2-788C-4EED-85E2-C0D20FE6FC61}" srcOrd="0" destOrd="0" presId="urn:microsoft.com/office/officeart/2005/8/layout/radial2"/>
    <dgm:cxn modelId="{BBB9A35D-1520-4873-9D45-B6BA6ED00B6A}" type="presParOf" srcId="{2069BBED-3DC4-4F42-9754-B45673023DE3}" destId="{076F276A-FF2D-4887-9C38-64C3A446E2CB}" srcOrd="0" destOrd="0" presId="urn:microsoft.com/office/officeart/2005/8/layout/radial2"/>
    <dgm:cxn modelId="{42A632D0-2686-474D-9282-187DC23B5DE0}" type="presParOf" srcId="{076F276A-FF2D-4887-9C38-64C3A446E2CB}" destId="{7364C61C-FCF8-4F68-9F2F-7FEC91437AEE}" srcOrd="0" destOrd="0" presId="urn:microsoft.com/office/officeart/2005/8/layout/radial2"/>
    <dgm:cxn modelId="{72F2D45D-FCB9-4FC4-98D2-E36307260D72}" type="presParOf" srcId="{7364C61C-FCF8-4F68-9F2F-7FEC91437AEE}" destId="{4D78605B-A196-404E-88BE-CBDDA63147DD}" srcOrd="0" destOrd="0" presId="urn:microsoft.com/office/officeart/2005/8/layout/radial2"/>
    <dgm:cxn modelId="{DB5D16AC-B027-4FAD-B645-5924CD5F04B2}" type="presParOf" srcId="{7364C61C-FCF8-4F68-9F2F-7FEC91437AEE}" destId="{DC4A7D0B-020A-4597-BC07-7382FA052861}" srcOrd="1" destOrd="0" presId="urn:microsoft.com/office/officeart/2005/8/layout/radial2"/>
    <dgm:cxn modelId="{DEBFE784-CBA3-4765-8F9B-E91425CC4C63}" type="presParOf" srcId="{076F276A-FF2D-4887-9C38-64C3A446E2CB}" destId="{543ADB65-5200-432A-9E97-EACE0E307FAD}" srcOrd="1" destOrd="0" presId="urn:microsoft.com/office/officeart/2005/8/layout/radial2"/>
    <dgm:cxn modelId="{5B272B49-89C8-4ADC-A9D3-99D213226235}" type="presParOf" srcId="{076F276A-FF2D-4887-9C38-64C3A446E2CB}" destId="{C0ABBE85-7F4E-4516-B688-1886EE4148A0}" srcOrd="2" destOrd="0" presId="urn:microsoft.com/office/officeart/2005/8/layout/radial2"/>
    <dgm:cxn modelId="{2F91F288-57AF-45DB-8DAD-0411C104C5EB}" type="presParOf" srcId="{C0ABBE85-7F4E-4516-B688-1886EE4148A0}" destId="{808E0852-6A5C-484D-A56C-276E45BDA9E6}" srcOrd="0" destOrd="0" presId="urn:microsoft.com/office/officeart/2005/8/layout/radial2"/>
    <dgm:cxn modelId="{EA28D33B-B71A-449D-A348-193553FB4344}" type="presParOf" srcId="{C0ABBE85-7F4E-4516-B688-1886EE4148A0}" destId="{7F4798A9-F1A1-45D5-B75A-1F5192431A53}" srcOrd="1" destOrd="0" presId="urn:microsoft.com/office/officeart/2005/8/layout/radial2"/>
    <dgm:cxn modelId="{9EB229BC-8B7A-4EBB-A65C-1AAFBE29928A}" type="presParOf" srcId="{076F276A-FF2D-4887-9C38-64C3A446E2CB}" destId="{3D136BD5-1379-495D-823F-53DDBCA4161F}" srcOrd="3" destOrd="0" presId="urn:microsoft.com/office/officeart/2005/8/layout/radial2"/>
    <dgm:cxn modelId="{FCB2B316-B33A-45D0-ACAC-55033E29CBB0}" type="presParOf" srcId="{076F276A-FF2D-4887-9C38-64C3A446E2CB}" destId="{C8D5963B-C9D4-4BCB-BC09-8E5BCB143493}" srcOrd="4" destOrd="0" presId="urn:microsoft.com/office/officeart/2005/8/layout/radial2"/>
    <dgm:cxn modelId="{E7CC864A-5C17-4054-AF35-561C0A1FDC98}" type="presParOf" srcId="{C8D5963B-C9D4-4BCB-BC09-8E5BCB143493}" destId="{42689BB8-95FA-4E2B-AC09-8EC2FBD01941}" srcOrd="0" destOrd="0" presId="urn:microsoft.com/office/officeart/2005/8/layout/radial2"/>
    <dgm:cxn modelId="{FE8FEE9C-E04E-4135-AEAF-DDD5C425690B}" type="presParOf" srcId="{C8D5963B-C9D4-4BCB-BC09-8E5BCB143493}" destId="{0637F34D-6ADE-4AEC-9A15-23FDFA3C687E}" srcOrd="1" destOrd="0" presId="urn:microsoft.com/office/officeart/2005/8/layout/radial2"/>
    <dgm:cxn modelId="{895762A2-BE2F-49D4-BC67-5A1693311C99}" type="presParOf" srcId="{076F276A-FF2D-4887-9C38-64C3A446E2CB}" destId="{86B983AF-3EDF-4293-A229-2C73441D1D6E}" srcOrd="5" destOrd="0" presId="urn:microsoft.com/office/officeart/2005/8/layout/radial2"/>
    <dgm:cxn modelId="{090CB5A1-1A6A-4A61-96AD-2CA2092F83FF}" type="presParOf" srcId="{076F276A-FF2D-4887-9C38-64C3A446E2CB}" destId="{BCA6BE7C-B0B9-4199-9E35-681588BA7AA8}" srcOrd="6" destOrd="0" presId="urn:microsoft.com/office/officeart/2005/8/layout/radial2"/>
    <dgm:cxn modelId="{F58A5982-6E29-43A4-9C59-49AA51B637CA}" type="presParOf" srcId="{BCA6BE7C-B0B9-4199-9E35-681588BA7AA8}" destId="{0AB1D076-ECDB-4834-85DC-D453E9477E64}" srcOrd="0" destOrd="0" presId="urn:microsoft.com/office/officeart/2005/8/layout/radial2"/>
    <dgm:cxn modelId="{8B2B1D4F-D96D-47C5-9AA5-99111C90454F}" type="presParOf" srcId="{BCA6BE7C-B0B9-4199-9E35-681588BA7AA8}" destId="{0F59BBB2-788C-4EED-85E2-C0D20FE6FC6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C8874C-0CDE-4E8E-AA36-B708AD8FC29F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85ED114-1350-4B22-8F5D-231A98952D6A}">
      <dgm:prSet phldrT="[Текст]" custT="1"/>
      <dgm:spPr/>
      <dgm:t>
        <a:bodyPr/>
        <a:lstStyle/>
        <a:p>
          <a:r>
            <a:rPr lang="uk-UA" sz="2800" smtClean="0"/>
            <a:t>довіра та повага</a:t>
          </a:r>
          <a:endParaRPr lang="uk-UA" sz="2800" dirty="0"/>
        </a:p>
      </dgm:t>
    </dgm:pt>
    <dgm:pt modelId="{5DFAB8DD-70EB-4727-9F0F-A0925E4D3C25}" type="parTrans" cxnId="{D7077C2C-1F64-4D8A-BFEA-2C85D9B4EC96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3E44122B-10D2-424F-A21D-B948799DA267}" type="sibTrans" cxnId="{D7077C2C-1F64-4D8A-BFEA-2C85D9B4EC96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67D2A74C-7C36-4015-9076-6B0424ADEC84}">
      <dgm:prSet custT="1"/>
      <dgm:spPr/>
      <dgm:t>
        <a:bodyPr/>
        <a:lstStyle/>
        <a:p>
          <a:r>
            <a:rPr lang="uk-UA" sz="2800" smtClean="0"/>
            <a:t>спільність</a:t>
          </a:r>
          <a:endParaRPr lang="uk-UA" sz="2800" dirty="0"/>
        </a:p>
      </dgm:t>
    </dgm:pt>
    <dgm:pt modelId="{09CD3CBC-D5C5-42A9-862F-0B34B2396AD3}" type="parTrans" cxnId="{312ACF12-2371-4919-A0D2-1E9ADFDCE3E0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541B53D9-7B89-4733-A1AF-B9DDAA32FD2C}" type="sibTrans" cxnId="{312ACF12-2371-4919-A0D2-1E9ADFDCE3E0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0EDB185B-A30A-45FD-A39E-E629388D946D}">
      <dgm:prSet custT="1"/>
      <dgm:spPr/>
      <dgm:t>
        <a:bodyPr/>
        <a:lstStyle/>
        <a:p>
          <a:r>
            <a:rPr lang="uk-UA" sz="2800" smtClean="0"/>
            <a:t>вибір</a:t>
          </a:r>
          <a:endParaRPr lang="uk-UA" sz="2800" dirty="0"/>
        </a:p>
      </dgm:t>
    </dgm:pt>
    <dgm:pt modelId="{68C3AA2B-72B0-46F5-BE9A-CDE7807E73FE}" type="parTrans" cxnId="{E7674413-3B2B-4568-9977-8655EC7583A9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4B14352D-F050-4C21-8C46-FAC2ED0A0441}" type="sibTrans" cxnId="{E7674413-3B2B-4568-9977-8655EC7583A9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1502BBE9-2355-4B93-B29D-F4761ABCDAAD}">
      <dgm:prSet custT="1"/>
      <dgm:spPr/>
      <dgm:t>
        <a:bodyPr/>
        <a:lstStyle/>
        <a:p>
          <a:r>
            <a:rPr lang="uk-UA" sz="2800" smtClean="0"/>
            <a:t>відповідальність</a:t>
          </a:r>
          <a:endParaRPr lang="uk-UA" sz="2800" dirty="0"/>
        </a:p>
      </dgm:t>
    </dgm:pt>
    <dgm:pt modelId="{541419D3-C306-4A9A-BF4C-71AB8011E213}" type="parTrans" cxnId="{44F707D9-43FA-4C6A-90DE-0B01230755F5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587AB219-CB42-44E6-8ADA-F50FEB8A70D7}" type="sibTrans" cxnId="{44F707D9-43FA-4C6A-90DE-0B01230755F5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45D26BC0-827D-47A8-B8E7-ED8D3BB54F9F}">
      <dgm:prSet custT="1"/>
      <dgm:spPr/>
      <dgm:t>
        <a:bodyPr/>
        <a:lstStyle/>
        <a:p>
          <a:r>
            <a:rPr lang="uk-UA" sz="2800" smtClean="0"/>
            <a:t>дослідження інтелекту </a:t>
          </a:r>
          <a:endParaRPr lang="ru-RU" sz="2800" dirty="0" smtClean="0"/>
        </a:p>
      </dgm:t>
    </dgm:pt>
    <dgm:pt modelId="{77D496AC-6CBF-4FDD-9D99-FAE2A0DCA225}" type="parTrans" cxnId="{8033B699-3FC4-4809-A39B-D944C46DCA4B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DF0FD7B8-5EB8-4A88-B809-64AEFA350E77}" type="sibTrans" cxnId="{8033B699-3FC4-4809-A39B-D944C46DCA4B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5F27006B-5775-49C1-AB4C-7256EC1D83FC}">
      <dgm:prSet custT="1"/>
      <dgm:spPr/>
      <dgm:t>
        <a:bodyPr/>
        <a:lstStyle/>
        <a:p>
          <a:r>
            <a:rPr lang="uk-UA" sz="2800" smtClean="0"/>
            <a:t>переходи як паузи для інтелекту та тіла</a:t>
          </a:r>
          <a:endParaRPr lang="uk-UA" sz="2800" dirty="0"/>
        </a:p>
      </dgm:t>
    </dgm:pt>
    <dgm:pt modelId="{C7B36C4D-6ABA-4A22-B736-712B11779C39}" type="parTrans" cxnId="{334AD862-F525-465E-B752-587E93862BA7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320EC784-4BE5-4CA9-A76D-767FBE2ED2A6}" type="sibTrans" cxnId="{334AD862-F525-465E-B752-587E93862BA7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CAFC78F7-1C48-4997-BACC-10090CE80B14}">
      <dgm:prSet custT="1"/>
      <dgm:spPr/>
      <dgm:t>
        <a:bodyPr/>
        <a:lstStyle/>
        <a:p>
          <a:r>
            <a:rPr lang="uk-UA" sz="2800" smtClean="0"/>
            <a:t>10 кроків до самостійності</a:t>
          </a:r>
          <a:endParaRPr lang="uk-UA" sz="2800" dirty="0"/>
        </a:p>
      </dgm:t>
    </dgm:pt>
    <dgm:pt modelId="{EE27F7B8-8604-4B03-B55A-3CD2AA811F74}" type="parTrans" cxnId="{15D49E28-9C53-4FAE-953C-02D7CE563EB3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AFD90A68-7672-426A-9117-7047223AC854}" type="sibTrans" cxnId="{15D49E28-9C53-4FAE-953C-02D7CE563EB3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1523430F-50C4-41D2-AED8-D9970C4AA030}" type="pres">
      <dgm:prSet presAssocID="{6FC8874C-0CDE-4E8E-AA36-B708AD8FC2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56B06F8-D66D-4E88-92E6-1D0ABE3C02FD}" type="pres">
      <dgm:prSet presAssocID="{785ED114-1350-4B22-8F5D-231A98952D6A}" presName="parentLin" presStyleCnt="0"/>
      <dgm:spPr/>
      <dgm:t>
        <a:bodyPr/>
        <a:lstStyle/>
        <a:p>
          <a:endParaRPr lang="uk-UA"/>
        </a:p>
      </dgm:t>
    </dgm:pt>
    <dgm:pt modelId="{09A3DC88-FDC4-46AC-B2DF-A52DDB620EAE}" type="pres">
      <dgm:prSet presAssocID="{785ED114-1350-4B22-8F5D-231A98952D6A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9F54C402-5367-4200-B9EB-4823FE4A2D30}" type="pres">
      <dgm:prSet presAssocID="{785ED114-1350-4B22-8F5D-231A98952D6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5B1C46-D745-4790-8E77-8B60A08AC23C}" type="pres">
      <dgm:prSet presAssocID="{785ED114-1350-4B22-8F5D-231A98952D6A}" presName="negativeSpace" presStyleCnt="0"/>
      <dgm:spPr/>
      <dgm:t>
        <a:bodyPr/>
        <a:lstStyle/>
        <a:p>
          <a:endParaRPr lang="uk-UA"/>
        </a:p>
      </dgm:t>
    </dgm:pt>
    <dgm:pt modelId="{F05272E8-BE0E-4F71-A2A5-1DD2B0471078}" type="pres">
      <dgm:prSet presAssocID="{785ED114-1350-4B22-8F5D-231A98952D6A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2AD8B7-9549-40A8-855B-1DF202873FD1}" type="pres">
      <dgm:prSet presAssocID="{3E44122B-10D2-424F-A21D-B948799DA267}" presName="spaceBetweenRectangles" presStyleCnt="0"/>
      <dgm:spPr/>
      <dgm:t>
        <a:bodyPr/>
        <a:lstStyle/>
        <a:p>
          <a:endParaRPr lang="uk-UA"/>
        </a:p>
      </dgm:t>
    </dgm:pt>
    <dgm:pt modelId="{2F128E62-E73A-4465-99CC-E9F5D37CEB30}" type="pres">
      <dgm:prSet presAssocID="{67D2A74C-7C36-4015-9076-6B0424ADEC84}" presName="parentLin" presStyleCnt="0"/>
      <dgm:spPr/>
      <dgm:t>
        <a:bodyPr/>
        <a:lstStyle/>
        <a:p>
          <a:endParaRPr lang="uk-UA"/>
        </a:p>
      </dgm:t>
    </dgm:pt>
    <dgm:pt modelId="{9057FCBE-3378-4E72-9DC5-8584CD9464A0}" type="pres">
      <dgm:prSet presAssocID="{67D2A74C-7C36-4015-9076-6B0424ADEC84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5D0A781F-5C19-4221-A13F-187654F43C1A}" type="pres">
      <dgm:prSet presAssocID="{67D2A74C-7C36-4015-9076-6B0424ADEC8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7F9ECB-CF9A-488C-BD5C-CF45E277AB99}" type="pres">
      <dgm:prSet presAssocID="{67D2A74C-7C36-4015-9076-6B0424ADEC84}" presName="negativeSpace" presStyleCnt="0"/>
      <dgm:spPr/>
      <dgm:t>
        <a:bodyPr/>
        <a:lstStyle/>
        <a:p>
          <a:endParaRPr lang="uk-UA"/>
        </a:p>
      </dgm:t>
    </dgm:pt>
    <dgm:pt modelId="{4899DEF6-D479-46F6-9A36-8A76505C281C}" type="pres">
      <dgm:prSet presAssocID="{67D2A74C-7C36-4015-9076-6B0424ADEC84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1161C7-FE10-4D18-8378-171D5A5BDEF3}" type="pres">
      <dgm:prSet presAssocID="{541B53D9-7B89-4733-A1AF-B9DDAA32FD2C}" presName="spaceBetweenRectangles" presStyleCnt="0"/>
      <dgm:spPr/>
      <dgm:t>
        <a:bodyPr/>
        <a:lstStyle/>
        <a:p>
          <a:endParaRPr lang="uk-UA"/>
        </a:p>
      </dgm:t>
    </dgm:pt>
    <dgm:pt modelId="{76FAA3C6-8FA8-4EFC-895B-6B48BB9E6676}" type="pres">
      <dgm:prSet presAssocID="{0EDB185B-A30A-45FD-A39E-E629388D946D}" presName="parentLin" presStyleCnt="0"/>
      <dgm:spPr/>
      <dgm:t>
        <a:bodyPr/>
        <a:lstStyle/>
        <a:p>
          <a:endParaRPr lang="uk-UA"/>
        </a:p>
      </dgm:t>
    </dgm:pt>
    <dgm:pt modelId="{2C72C245-D72C-4CB3-8234-BA18288D13C2}" type="pres">
      <dgm:prSet presAssocID="{0EDB185B-A30A-45FD-A39E-E629388D946D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398E2EA2-D168-473F-972C-5D378C5536AD}" type="pres">
      <dgm:prSet presAssocID="{0EDB185B-A30A-45FD-A39E-E629388D946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4C1D95-78F3-4C9C-A236-633302EB8BF7}" type="pres">
      <dgm:prSet presAssocID="{0EDB185B-A30A-45FD-A39E-E629388D946D}" presName="negativeSpace" presStyleCnt="0"/>
      <dgm:spPr/>
      <dgm:t>
        <a:bodyPr/>
        <a:lstStyle/>
        <a:p>
          <a:endParaRPr lang="uk-UA"/>
        </a:p>
      </dgm:t>
    </dgm:pt>
    <dgm:pt modelId="{2068628E-9EB2-45CE-8747-6796A1048F24}" type="pres">
      <dgm:prSet presAssocID="{0EDB185B-A30A-45FD-A39E-E629388D946D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CCC240-AC3B-46BD-BEC1-D310570F57EA}" type="pres">
      <dgm:prSet presAssocID="{4B14352D-F050-4C21-8C46-FAC2ED0A0441}" presName="spaceBetweenRectangles" presStyleCnt="0"/>
      <dgm:spPr/>
      <dgm:t>
        <a:bodyPr/>
        <a:lstStyle/>
        <a:p>
          <a:endParaRPr lang="uk-UA"/>
        </a:p>
      </dgm:t>
    </dgm:pt>
    <dgm:pt modelId="{D97E064F-C08C-48AC-A9B6-4C6A2F87A765}" type="pres">
      <dgm:prSet presAssocID="{1502BBE9-2355-4B93-B29D-F4761ABCDAAD}" presName="parentLin" presStyleCnt="0"/>
      <dgm:spPr/>
      <dgm:t>
        <a:bodyPr/>
        <a:lstStyle/>
        <a:p>
          <a:endParaRPr lang="uk-UA"/>
        </a:p>
      </dgm:t>
    </dgm:pt>
    <dgm:pt modelId="{4D618DAB-14FE-452F-89D2-CB4EF37353A3}" type="pres">
      <dgm:prSet presAssocID="{1502BBE9-2355-4B93-B29D-F4761ABCDAAD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92745721-4CDA-4BEA-81E7-885366F06CF1}" type="pres">
      <dgm:prSet presAssocID="{1502BBE9-2355-4B93-B29D-F4761ABCDAA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AFB1C4-E472-4BA3-991B-2F96A19C848C}" type="pres">
      <dgm:prSet presAssocID="{1502BBE9-2355-4B93-B29D-F4761ABCDAAD}" presName="negativeSpace" presStyleCnt="0"/>
      <dgm:spPr/>
      <dgm:t>
        <a:bodyPr/>
        <a:lstStyle/>
        <a:p>
          <a:endParaRPr lang="uk-UA"/>
        </a:p>
      </dgm:t>
    </dgm:pt>
    <dgm:pt modelId="{6250E821-AD46-4633-B80A-D28A3AA7FC0A}" type="pres">
      <dgm:prSet presAssocID="{1502BBE9-2355-4B93-B29D-F4761ABCDAAD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755A28-66B9-4EE2-89DB-EFD8CAD00ABC}" type="pres">
      <dgm:prSet presAssocID="{587AB219-CB42-44E6-8ADA-F50FEB8A70D7}" presName="spaceBetweenRectangles" presStyleCnt="0"/>
      <dgm:spPr/>
      <dgm:t>
        <a:bodyPr/>
        <a:lstStyle/>
        <a:p>
          <a:endParaRPr lang="uk-UA"/>
        </a:p>
      </dgm:t>
    </dgm:pt>
    <dgm:pt modelId="{2A71523E-66E4-42C0-8E0F-38785777F060}" type="pres">
      <dgm:prSet presAssocID="{45D26BC0-827D-47A8-B8E7-ED8D3BB54F9F}" presName="parentLin" presStyleCnt="0"/>
      <dgm:spPr/>
      <dgm:t>
        <a:bodyPr/>
        <a:lstStyle/>
        <a:p>
          <a:endParaRPr lang="uk-UA"/>
        </a:p>
      </dgm:t>
    </dgm:pt>
    <dgm:pt modelId="{4DC0F0BC-895E-4DB1-A9F4-D9CE5A5CBD24}" type="pres">
      <dgm:prSet presAssocID="{45D26BC0-827D-47A8-B8E7-ED8D3BB54F9F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791FEE07-2281-45B5-A9F9-921FFA6F5E13}" type="pres">
      <dgm:prSet presAssocID="{45D26BC0-827D-47A8-B8E7-ED8D3BB54F9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967BFA-0332-4E10-82E4-E86B6F8A3D6D}" type="pres">
      <dgm:prSet presAssocID="{45D26BC0-827D-47A8-B8E7-ED8D3BB54F9F}" presName="negativeSpace" presStyleCnt="0"/>
      <dgm:spPr/>
      <dgm:t>
        <a:bodyPr/>
        <a:lstStyle/>
        <a:p>
          <a:endParaRPr lang="uk-UA"/>
        </a:p>
      </dgm:t>
    </dgm:pt>
    <dgm:pt modelId="{D15F2AD9-D8C3-4687-8594-348BB3165C77}" type="pres">
      <dgm:prSet presAssocID="{45D26BC0-827D-47A8-B8E7-ED8D3BB54F9F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6ABC9C-26D2-494E-B119-9418E98291E1}" type="pres">
      <dgm:prSet presAssocID="{DF0FD7B8-5EB8-4A88-B809-64AEFA350E77}" presName="spaceBetweenRectangles" presStyleCnt="0"/>
      <dgm:spPr/>
      <dgm:t>
        <a:bodyPr/>
        <a:lstStyle/>
        <a:p>
          <a:endParaRPr lang="uk-UA"/>
        </a:p>
      </dgm:t>
    </dgm:pt>
    <dgm:pt modelId="{948930F7-5A11-4A32-8845-A19D020D313F}" type="pres">
      <dgm:prSet presAssocID="{5F27006B-5775-49C1-AB4C-7256EC1D83FC}" presName="parentLin" presStyleCnt="0"/>
      <dgm:spPr/>
      <dgm:t>
        <a:bodyPr/>
        <a:lstStyle/>
        <a:p>
          <a:endParaRPr lang="uk-UA"/>
        </a:p>
      </dgm:t>
    </dgm:pt>
    <dgm:pt modelId="{B180DB40-AA2D-42DE-A186-37982C97AEDA}" type="pres">
      <dgm:prSet presAssocID="{5F27006B-5775-49C1-AB4C-7256EC1D83FC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0305B2AE-5A11-448F-9E0A-23C906AD7440}" type="pres">
      <dgm:prSet presAssocID="{5F27006B-5775-49C1-AB4C-7256EC1D83FC}" presName="parentText" presStyleLbl="node1" presStyleIdx="5" presStyleCnt="7" custScaleY="13767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BE088E-EE39-4B34-8042-A2F215C421CC}" type="pres">
      <dgm:prSet presAssocID="{5F27006B-5775-49C1-AB4C-7256EC1D83FC}" presName="negativeSpace" presStyleCnt="0"/>
      <dgm:spPr/>
      <dgm:t>
        <a:bodyPr/>
        <a:lstStyle/>
        <a:p>
          <a:endParaRPr lang="uk-UA"/>
        </a:p>
      </dgm:t>
    </dgm:pt>
    <dgm:pt modelId="{65871F9E-9596-4E43-B80E-010048F7FF0C}" type="pres">
      <dgm:prSet presAssocID="{5F27006B-5775-49C1-AB4C-7256EC1D83FC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75CB71-3AA1-4460-A42C-3911EEFBE3D8}" type="pres">
      <dgm:prSet presAssocID="{320EC784-4BE5-4CA9-A76D-767FBE2ED2A6}" presName="spaceBetweenRectangles" presStyleCnt="0"/>
      <dgm:spPr/>
      <dgm:t>
        <a:bodyPr/>
        <a:lstStyle/>
        <a:p>
          <a:endParaRPr lang="uk-UA"/>
        </a:p>
      </dgm:t>
    </dgm:pt>
    <dgm:pt modelId="{B7120967-A811-4A01-8859-14314B580B82}" type="pres">
      <dgm:prSet presAssocID="{CAFC78F7-1C48-4997-BACC-10090CE80B14}" presName="parentLin" presStyleCnt="0"/>
      <dgm:spPr/>
      <dgm:t>
        <a:bodyPr/>
        <a:lstStyle/>
        <a:p>
          <a:endParaRPr lang="uk-UA"/>
        </a:p>
      </dgm:t>
    </dgm:pt>
    <dgm:pt modelId="{957C452E-3335-4E9E-A5F5-AD793997355B}" type="pres">
      <dgm:prSet presAssocID="{CAFC78F7-1C48-4997-BACC-10090CE80B14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A0C97E0D-4EA5-4028-BC37-C764499729A8}" type="pres">
      <dgm:prSet presAssocID="{CAFC78F7-1C48-4997-BACC-10090CE80B1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487C9A-B8B1-49E2-A230-94482D9077ED}" type="pres">
      <dgm:prSet presAssocID="{CAFC78F7-1C48-4997-BACC-10090CE80B14}" presName="negativeSpace" presStyleCnt="0"/>
      <dgm:spPr/>
      <dgm:t>
        <a:bodyPr/>
        <a:lstStyle/>
        <a:p>
          <a:endParaRPr lang="uk-UA"/>
        </a:p>
      </dgm:t>
    </dgm:pt>
    <dgm:pt modelId="{FBACE6DB-E244-406D-A202-FC9A1B1DF9C6}" type="pres">
      <dgm:prSet presAssocID="{CAFC78F7-1C48-4997-BACC-10090CE80B14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5D49E28-9C53-4FAE-953C-02D7CE563EB3}" srcId="{6FC8874C-0CDE-4E8E-AA36-B708AD8FC29F}" destId="{CAFC78F7-1C48-4997-BACC-10090CE80B14}" srcOrd="6" destOrd="0" parTransId="{EE27F7B8-8604-4B03-B55A-3CD2AA811F74}" sibTransId="{AFD90A68-7672-426A-9117-7047223AC854}"/>
    <dgm:cxn modelId="{081B2FED-CC58-498D-A456-3A9090AFA451}" type="presOf" srcId="{5F27006B-5775-49C1-AB4C-7256EC1D83FC}" destId="{0305B2AE-5A11-448F-9E0A-23C906AD7440}" srcOrd="1" destOrd="0" presId="urn:microsoft.com/office/officeart/2005/8/layout/list1"/>
    <dgm:cxn modelId="{BA3DFE86-FB84-4CE1-8DE9-92CD1DD86FA7}" type="presOf" srcId="{67D2A74C-7C36-4015-9076-6B0424ADEC84}" destId="{9057FCBE-3378-4E72-9DC5-8584CD9464A0}" srcOrd="0" destOrd="0" presId="urn:microsoft.com/office/officeart/2005/8/layout/list1"/>
    <dgm:cxn modelId="{6989C0D2-A891-40FF-9F38-AF3BB993DD15}" type="presOf" srcId="{CAFC78F7-1C48-4997-BACC-10090CE80B14}" destId="{A0C97E0D-4EA5-4028-BC37-C764499729A8}" srcOrd="1" destOrd="0" presId="urn:microsoft.com/office/officeart/2005/8/layout/list1"/>
    <dgm:cxn modelId="{8033B699-3FC4-4809-A39B-D944C46DCA4B}" srcId="{6FC8874C-0CDE-4E8E-AA36-B708AD8FC29F}" destId="{45D26BC0-827D-47A8-B8E7-ED8D3BB54F9F}" srcOrd="4" destOrd="0" parTransId="{77D496AC-6CBF-4FDD-9D99-FAE2A0DCA225}" sibTransId="{DF0FD7B8-5EB8-4A88-B809-64AEFA350E77}"/>
    <dgm:cxn modelId="{531616D6-B6C0-4B7E-A410-9E83F6BBBA70}" type="presOf" srcId="{CAFC78F7-1C48-4997-BACC-10090CE80B14}" destId="{957C452E-3335-4E9E-A5F5-AD793997355B}" srcOrd="0" destOrd="0" presId="urn:microsoft.com/office/officeart/2005/8/layout/list1"/>
    <dgm:cxn modelId="{06FAD99A-0021-4066-B6F3-4E853134A028}" type="presOf" srcId="{45D26BC0-827D-47A8-B8E7-ED8D3BB54F9F}" destId="{791FEE07-2281-45B5-A9F9-921FFA6F5E13}" srcOrd="1" destOrd="0" presId="urn:microsoft.com/office/officeart/2005/8/layout/list1"/>
    <dgm:cxn modelId="{122C1FAF-AB4B-4666-AEC5-0925B37781EA}" type="presOf" srcId="{0EDB185B-A30A-45FD-A39E-E629388D946D}" destId="{2C72C245-D72C-4CB3-8234-BA18288D13C2}" srcOrd="0" destOrd="0" presId="urn:microsoft.com/office/officeart/2005/8/layout/list1"/>
    <dgm:cxn modelId="{8D84AD3E-88AD-4BD2-9E0B-748A37DDF3A5}" type="presOf" srcId="{67D2A74C-7C36-4015-9076-6B0424ADEC84}" destId="{5D0A781F-5C19-4221-A13F-187654F43C1A}" srcOrd="1" destOrd="0" presId="urn:microsoft.com/office/officeart/2005/8/layout/list1"/>
    <dgm:cxn modelId="{42FB71E6-0DD2-4770-9883-F5805920D2CA}" type="presOf" srcId="{5F27006B-5775-49C1-AB4C-7256EC1D83FC}" destId="{B180DB40-AA2D-42DE-A186-37982C97AEDA}" srcOrd="0" destOrd="0" presId="urn:microsoft.com/office/officeart/2005/8/layout/list1"/>
    <dgm:cxn modelId="{A5569BE5-6024-4AA7-982D-DB84BA09EB2F}" type="presOf" srcId="{785ED114-1350-4B22-8F5D-231A98952D6A}" destId="{9F54C402-5367-4200-B9EB-4823FE4A2D30}" srcOrd="1" destOrd="0" presId="urn:microsoft.com/office/officeart/2005/8/layout/list1"/>
    <dgm:cxn modelId="{334AD862-F525-465E-B752-587E93862BA7}" srcId="{6FC8874C-0CDE-4E8E-AA36-B708AD8FC29F}" destId="{5F27006B-5775-49C1-AB4C-7256EC1D83FC}" srcOrd="5" destOrd="0" parTransId="{C7B36C4D-6ABA-4A22-B736-712B11779C39}" sibTransId="{320EC784-4BE5-4CA9-A76D-767FBE2ED2A6}"/>
    <dgm:cxn modelId="{90839A9A-62F5-4FAD-8394-17D610F0785D}" type="presOf" srcId="{45D26BC0-827D-47A8-B8E7-ED8D3BB54F9F}" destId="{4DC0F0BC-895E-4DB1-A9F4-D9CE5A5CBD24}" srcOrd="0" destOrd="0" presId="urn:microsoft.com/office/officeart/2005/8/layout/list1"/>
    <dgm:cxn modelId="{44F707D9-43FA-4C6A-90DE-0B01230755F5}" srcId="{6FC8874C-0CDE-4E8E-AA36-B708AD8FC29F}" destId="{1502BBE9-2355-4B93-B29D-F4761ABCDAAD}" srcOrd="3" destOrd="0" parTransId="{541419D3-C306-4A9A-BF4C-71AB8011E213}" sibTransId="{587AB219-CB42-44E6-8ADA-F50FEB8A70D7}"/>
    <dgm:cxn modelId="{1FF050D8-86D9-4B7A-808B-424E2F6E6D6F}" type="presOf" srcId="{1502BBE9-2355-4B93-B29D-F4761ABCDAAD}" destId="{4D618DAB-14FE-452F-89D2-CB4EF37353A3}" srcOrd="0" destOrd="0" presId="urn:microsoft.com/office/officeart/2005/8/layout/list1"/>
    <dgm:cxn modelId="{EB9E599E-E0C0-4CBC-888B-FDAA15A96B02}" type="presOf" srcId="{1502BBE9-2355-4B93-B29D-F4761ABCDAAD}" destId="{92745721-4CDA-4BEA-81E7-885366F06CF1}" srcOrd="1" destOrd="0" presId="urn:microsoft.com/office/officeart/2005/8/layout/list1"/>
    <dgm:cxn modelId="{1EB93845-314A-41F5-9495-CF121BE49682}" type="presOf" srcId="{0EDB185B-A30A-45FD-A39E-E629388D946D}" destId="{398E2EA2-D168-473F-972C-5D378C5536AD}" srcOrd="1" destOrd="0" presId="urn:microsoft.com/office/officeart/2005/8/layout/list1"/>
    <dgm:cxn modelId="{82B24196-8857-4113-9BF8-2F56B9B2F8E4}" type="presOf" srcId="{6FC8874C-0CDE-4E8E-AA36-B708AD8FC29F}" destId="{1523430F-50C4-41D2-AED8-D9970C4AA030}" srcOrd="0" destOrd="0" presId="urn:microsoft.com/office/officeart/2005/8/layout/list1"/>
    <dgm:cxn modelId="{D7077C2C-1F64-4D8A-BFEA-2C85D9B4EC96}" srcId="{6FC8874C-0CDE-4E8E-AA36-B708AD8FC29F}" destId="{785ED114-1350-4B22-8F5D-231A98952D6A}" srcOrd="0" destOrd="0" parTransId="{5DFAB8DD-70EB-4727-9F0F-A0925E4D3C25}" sibTransId="{3E44122B-10D2-424F-A21D-B948799DA267}"/>
    <dgm:cxn modelId="{E7674413-3B2B-4568-9977-8655EC7583A9}" srcId="{6FC8874C-0CDE-4E8E-AA36-B708AD8FC29F}" destId="{0EDB185B-A30A-45FD-A39E-E629388D946D}" srcOrd="2" destOrd="0" parTransId="{68C3AA2B-72B0-46F5-BE9A-CDE7807E73FE}" sibTransId="{4B14352D-F050-4C21-8C46-FAC2ED0A0441}"/>
    <dgm:cxn modelId="{312ACF12-2371-4919-A0D2-1E9ADFDCE3E0}" srcId="{6FC8874C-0CDE-4E8E-AA36-B708AD8FC29F}" destId="{67D2A74C-7C36-4015-9076-6B0424ADEC84}" srcOrd="1" destOrd="0" parTransId="{09CD3CBC-D5C5-42A9-862F-0B34B2396AD3}" sibTransId="{541B53D9-7B89-4733-A1AF-B9DDAA32FD2C}"/>
    <dgm:cxn modelId="{C324563B-C64D-4F46-83A0-F1F1CDAE9C66}" type="presOf" srcId="{785ED114-1350-4B22-8F5D-231A98952D6A}" destId="{09A3DC88-FDC4-46AC-B2DF-A52DDB620EAE}" srcOrd="0" destOrd="0" presId="urn:microsoft.com/office/officeart/2005/8/layout/list1"/>
    <dgm:cxn modelId="{A7BB7B1C-084E-4960-B654-CC1EB172CF89}" type="presParOf" srcId="{1523430F-50C4-41D2-AED8-D9970C4AA030}" destId="{856B06F8-D66D-4E88-92E6-1D0ABE3C02FD}" srcOrd="0" destOrd="0" presId="urn:microsoft.com/office/officeart/2005/8/layout/list1"/>
    <dgm:cxn modelId="{99F54284-62AB-4313-B5C3-2F2CB2064533}" type="presParOf" srcId="{856B06F8-D66D-4E88-92E6-1D0ABE3C02FD}" destId="{09A3DC88-FDC4-46AC-B2DF-A52DDB620EAE}" srcOrd="0" destOrd="0" presId="urn:microsoft.com/office/officeart/2005/8/layout/list1"/>
    <dgm:cxn modelId="{9B041FB5-81A3-4B76-A556-7C79B297A11C}" type="presParOf" srcId="{856B06F8-D66D-4E88-92E6-1D0ABE3C02FD}" destId="{9F54C402-5367-4200-B9EB-4823FE4A2D30}" srcOrd="1" destOrd="0" presId="urn:microsoft.com/office/officeart/2005/8/layout/list1"/>
    <dgm:cxn modelId="{41C35B82-8CAD-483E-B647-3F7A14A588E3}" type="presParOf" srcId="{1523430F-50C4-41D2-AED8-D9970C4AA030}" destId="{E95B1C46-D745-4790-8E77-8B60A08AC23C}" srcOrd="1" destOrd="0" presId="urn:microsoft.com/office/officeart/2005/8/layout/list1"/>
    <dgm:cxn modelId="{3037E45A-89F4-44CA-AE74-6977D41B7B5F}" type="presParOf" srcId="{1523430F-50C4-41D2-AED8-D9970C4AA030}" destId="{F05272E8-BE0E-4F71-A2A5-1DD2B0471078}" srcOrd="2" destOrd="0" presId="urn:microsoft.com/office/officeart/2005/8/layout/list1"/>
    <dgm:cxn modelId="{5BD4E929-630D-4BA3-97E2-65D8A05FB555}" type="presParOf" srcId="{1523430F-50C4-41D2-AED8-D9970C4AA030}" destId="{982AD8B7-9549-40A8-855B-1DF202873FD1}" srcOrd="3" destOrd="0" presId="urn:microsoft.com/office/officeart/2005/8/layout/list1"/>
    <dgm:cxn modelId="{46DFC654-9E02-4737-80D6-2ECE0778F6AE}" type="presParOf" srcId="{1523430F-50C4-41D2-AED8-D9970C4AA030}" destId="{2F128E62-E73A-4465-99CC-E9F5D37CEB30}" srcOrd="4" destOrd="0" presId="urn:microsoft.com/office/officeart/2005/8/layout/list1"/>
    <dgm:cxn modelId="{598BF298-B4EE-4BCD-B856-7390157E7397}" type="presParOf" srcId="{2F128E62-E73A-4465-99CC-E9F5D37CEB30}" destId="{9057FCBE-3378-4E72-9DC5-8584CD9464A0}" srcOrd="0" destOrd="0" presId="urn:microsoft.com/office/officeart/2005/8/layout/list1"/>
    <dgm:cxn modelId="{E70318A4-AB6D-459D-A1DC-8AADE816BF39}" type="presParOf" srcId="{2F128E62-E73A-4465-99CC-E9F5D37CEB30}" destId="{5D0A781F-5C19-4221-A13F-187654F43C1A}" srcOrd="1" destOrd="0" presId="urn:microsoft.com/office/officeart/2005/8/layout/list1"/>
    <dgm:cxn modelId="{A819332C-4739-4AF9-9ACE-7BFFF2A918A9}" type="presParOf" srcId="{1523430F-50C4-41D2-AED8-D9970C4AA030}" destId="{247F9ECB-CF9A-488C-BD5C-CF45E277AB99}" srcOrd="5" destOrd="0" presId="urn:microsoft.com/office/officeart/2005/8/layout/list1"/>
    <dgm:cxn modelId="{274C4864-E9C2-4823-88C1-6A4C2BD42679}" type="presParOf" srcId="{1523430F-50C4-41D2-AED8-D9970C4AA030}" destId="{4899DEF6-D479-46F6-9A36-8A76505C281C}" srcOrd="6" destOrd="0" presId="urn:microsoft.com/office/officeart/2005/8/layout/list1"/>
    <dgm:cxn modelId="{2D90D342-9B7D-4F30-8739-A2AECBAB6D38}" type="presParOf" srcId="{1523430F-50C4-41D2-AED8-D9970C4AA030}" destId="{861161C7-FE10-4D18-8378-171D5A5BDEF3}" srcOrd="7" destOrd="0" presId="urn:microsoft.com/office/officeart/2005/8/layout/list1"/>
    <dgm:cxn modelId="{546E2C45-6B12-41DF-8442-2229F2B43F81}" type="presParOf" srcId="{1523430F-50C4-41D2-AED8-D9970C4AA030}" destId="{76FAA3C6-8FA8-4EFC-895B-6B48BB9E6676}" srcOrd="8" destOrd="0" presId="urn:microsoft.com/office/officeart/2005/8/layout/list1"/>
    <dgm:cxn modelId="{4AF6E3A5-CDF2-4288-866C-7E4A5B162C5B}" type="presParOf" srcId="{76FAA3C6-8FA8-4EFC-895B-6B48BB9E6676}" destId="{2C72C245-D72C-4CB3-8234-BA18288D13C2}" srcOrd="0" destOrd="0" presId="urn:microsoft.com/office/officeart/2005/8/layout/list1"/>
    <dgm:cxn modelId="{3E5026BD-2C89-41DE-9490-0A9914AA20FA}" type="presParOf" srcId="{76FAA3C6-8FA8-4EFC-895B-6B48BB9E6676}" destId="{398E2EA2-D168-473F-972C-5D378C5536AD}" srcOrd="1" destOrd="0" presId="urn:microsoft.com/office/officeart/2005/8/layout/list1"/>
    <dgm:cxn modelId="{65AE1970-E466-4832-BD4E-8E07DF6E86F6}" type="presParOf" srcId="{1523430F-50C4-41D2-AED8-D9970C4AA030}" destId="{014C1D95-78F3-4C9C-A236-633302EB8BF7}" srcOrd="9" destOrd="0" presId="urn:microsoft.com/office/officeart/2005/8/layout/list1"/>
    <dgm:cxn modelId="{EFBA0981-C484-47B7-84F9-FA2B388DDCB8}" type="presParOf" srcId="{1523430F-50C4-41D2-AED8-D9970C4AA030}" destId="{2068628E-9EB2-45CE-8747-6796A1048F24}" srcOrd="10" destOrd="0" presId="urn:microsoft.com/office/officeart/2005/8/layout/list1"/>
    <dgm:cxn modelId="{42DD3B5E-44E6-4110-97A4-4268BDA3807D}" type="presParOf" srcId="{1523430F-50C4-41D2-AED8-D9970C4AA030}" destId="{3BCCC240-AC3B-46BD-BEC1-D310570F57EA}" srcOrd="11" destOrd="0" presId="urn:microsoft.com/office/officeart/2005/8/layout/list1"/>
    <dgm:cxn modelId="{63F1DBAB-9425-46C5-828D-3518C0F423AE}" type="presParOf" srcId="{1523430F-50C4-41D2-AED8-D9970C4AA030}" destId="{D97E064F-C08C-48AC-A9B6-4C6A2F87A765}" srcOrd="12" destOrd="0" presId="urn:microsoft.com/office/officeart/2005/8/layout/list1"/>
    <dgm:cxn modelId="{DC6EEAE0-5DA8-461D-900D-E865CCFCBE87}" type="presParOf" srcId="{D97E064F-C08C-48AC-A9B6-4C6A2F87A765}" destId="{4D618DAB-14FE-452F-89D2-CB4EF37353A3}" srcOrd="0" destOrd="0" presId="urn:microsoft.com/office/officeart/2005/8/layout/list1"/>
    <dgm:cxn modelId="{D4E73689-7098-4A36-9C64-0198B9E0E7C8}" type="presParOf" srcId="{D97E064F-C08C-48AC-A9B6-4C6A2F87A765}" destId="{92745721-4CDA-4BEA-81E7-885366F06CF1}" srcOrd="1" destOrd="0" presId="urn:microsoft.com/office/officeart/2005/8/layout/list1"/>
    <dgm:cxn modelId="{56049035-4B47-4C2B-9A36-0FFDC49702E8}" type="presParOf" srcId="{1523430F-50C4-41D2-AED8-D9970C4AA030}" destId="{A7AFB1C4-E472-4BA3-991B-2F96A19C848C}" srcOrd="13" destOrd="0" presId="urn:microsoft.com/office/officeart/2005/8/layout/list1"/>
    <dgm:cxn modelId="{1167A2C7-DDFA-449B-BBA0-6C6D5AEB1681}" type="presParOf" srcId="{1523430F-50C4-41D2-AED8-D9970C4AA030}" destId="{6250E821-AD46-4633-B80A-D28A3AA7FC0A}" srcOrd="14" destOrd="0" presId="urn:microsoft.com/office/officeart/2005/8/layout/list1"/>
    <dgm:cxn modelId="{3331B72A-1E19-4993-8A1B-08F1C6035E2F}" type="presParOf" srcId="{1523430F-50C4-41D2-AED8-D9970C4AA030}" destId="{D4755A28-66B9-4EE2-89DB-EFD8CAD00ABC}" srcOrd="15" destOrd="0" presId="urn:microsoft.com/office/officeart/2005/8/layout/list1"/>
    <dgm:cxn modelId="{FDC824AB-6E16-4491-8B59-62B09D8AC7E8}" type="presParOf" srcId="{1523430F-50C4-41D2-AED8-D9970C4AA030}" destId="{2A71523E-66E4-42C0-8E0F-38785777F060}" srcOrd="16" destOrd="0" presId="urn:microsoft.com/office/officeart/2005/8/layout/list1"/>
    <dgm:cxn modelId="{A9645525-3CFC-4A4A-8A8F-B36871401C8F}" type="presParOf" srcId="{2A71523E-66E4-42C0-8E0F-38785777F060}" destId="{4DC0F0BC-895E-4DB1-A9F4-D9CE5A5CBD24}" srcOrd="0" destOrd="0" presId="urn:microsoft.com/office/officeart/2005/8/layout/list1"/>
    <dgm:cxn modelId="{A82D18AA-8A6E-4808-AEC6-934D999FC71B}" type="presParOf" srcId="{2A71523E-66E4-42C0-8E0F-38785777F060}" destId="{791FEE07-2281-45B5-A9F9-921FFA6F5E13}" srcOrd="1" destOrd="0" presId="urn:microsoft.com/office/officeart/2005/8/layout/list1"/>
    <dgm:cxn modelId="{CEFCB268-F957-4980-BD54-0D35942C92FF}" type="presParOf" srcId="{1523430F-50C4-41D2-AED8-D9970C4AA030}" destId="{5A967BFA-0332-4E10-82E4-E86B6F8A3D6D}" srcOrd="17" destOrd="0" presId="urn:microsoft.com/office/officeart/2005/8/layout/list1"/>
    <dgm:cxn modelId="{C4062D79-D164-4A90-92BA-E275B9912F13}" type="presParOf" srcId="{1523430F-50C4-41D2-AED8-D9970C4AA030}" destId="{D15F2AD9-D8C3-4687-8594-348BB3165C77}" srcOrd="18" destOrd="0" presId="urn:microsoft.com/office/officeart/2005/8/layout/list1"/>
    <dgm:cxn modelId="{BBBD60AA-25C0-4F8E-B209-93FB20724E60}" type="presParOf" srcId="{1523430F-50C4-41D2-AED8-D9970C4AA030}" destId="{916ABC9C-26D2-494E-B119-9418E98291E1}" srcOrd="19" destOrd="0" presId="urn:microsoft.com/office/officeart/2005/8/layout/list1"/>
    <dgm:cxn modelId="{5A734CDC-A92B-4ECC-A0A2-A58D7BBBFF51}" type="presParOf" srcId="{1523430F-50C4-41D2-AED8-D9970C4AA030}" destId="{948930F7-5A11-4A32-8845-A19D020D313F}" srcOrd="20" destOrd="0" presId="urn:microsoft.com/office/officeart/2005/8/layout/list1"/>
    <dgm:cxn modelId="{F23AD6F3-D3D0-4316-A8B2-A7CE71085F41}" type="presParOf" srcId="{948930F7-5A11-4A32-8845-A19D020D313F}" destId="{B180DB40-AA2D-42DE-A186-37982C97AEDA}" srcOrd="0" destOrd="0" presId="urn:microsoft.com/office/officeart/2005/8/layout/list1"/>
    <dgm:cxn modelId="{661A74B9-92D7-4F7D-A144-91CEF7652D52}" type="presParOf" srcId="{948930F7-5A11-4A32-8845-A19D020D313F}" destId="{0305B2AE-5A11-448F-9E0A-23C906AD7440}" srcOrd="1" destOrd="0" presId="urn:microsoft.com/office/officeart/2005/8/layout/list1"/>
    <dgm:cxn modelId="{BBC60AEE-4F0A-4D06-AA9C-60B7F493CAC4}" type="presParOf" srcId="{1523430F-50C4-41D2-AED8-D9970C4AA030}" destId="{29BE088E-EE39-4B34-8042-A2F215C421CC}" srcOrd="21" destOrd="0" presId="urn:microsoft.com/office/officeart/2005/8/layout/list1"/>
    <dgm:cxn modelId="{13846ABE-DE33-4F80-ADA6-0556B47FEB0C}" type="presParOf" srcId="{1523430F-50C4-41D2-AED8-D9970C4AA030}" destId="{65871F9E-9596-4E43-B80E-010048F7FF0C}" srcOrd="22" destOrd="0" presId="urn:microsoft.com/office/officeart/2005/8/layout/list1"/>
    <dgm:cxn modelId="{245C2EA1-BBD7-4DF7-A015-D40F0FB5F889}" type="presParOf" srcId="{1523430F-50C4-41D2-AED8-D9970C4AA030}" destId="{5575CB71-3AA1-4460-A42C-3911EEFBE3D8}" srcOrd="23" destOrd="0" presId="urn:microsoft.com/office/officeart/2005/8/layout/list1"/>
    <dgm:cxn modelId="{C0123915-C1B9-4DBD-B78A-463CF878C28F}" type="presParOf" srcId="{1523430F-50C4-41D2-AED8-D9970C4AA030}" destId="{B7120967-A811-4A01-8859-14314B580B82}" srcOrd="24" destOrd="0" presId="urn:microsoft.com/office/officeart/2005/8/layout/list1"/>
    <dgm:cxn modelId="{4E5673A0-3CA8-43E8-931D-681D1A637198}" type="presParOf" srcId="{B7120967-A811-4A01-8859-14314B580B82}" destId="{957C452E-3335-4E9E-A5F5-AD793997355B}" srcOrd="0" destOrd="0" presId="urn:microsoft.com/office/officeart/2005/8/layout/list1"/>
    <dgm:cxn modelId="{9EAA5270-43DF-4AE5-9BC0-0D7CBF573C9A}" type="presParOf" srcId="{B7120967-A811-4A01-8859-14314B580B82}" destId="{A0C97E0D-4EA5-4028-BC37-C764499729A8}" srcOrd="1" destOrd="0" presId="urn:microsoft.com/office/officeart/2005/8/layout/list1"/>
    <dgm:cxn modelId="{370CCF6B-7E43-44A9-801C-205677299787}" type="presParOf" srcId="{1523430F-50C4-41D2-AED8-D9970C4AA030}" destId="{7A487C9A-B8B1-49E2-A230-94482D9077ED}" srcOrd="25" destOrd="0" presId="urn:microsoft.com/office/officeart/2005/8/layout/list1"/>
    <dgm:cxn modelId="{A7706AD0-B54C-4072-84E6-D362B3EA5075}" type="presParOf" srcId="{1523430F-50C4-41D2-AED8-D9970C4AA030}" destId="{FBACE6DB-E244-406D-A202-FC9A1B1DF9C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6141-E4AC-42AA-AFBB-8B98E656076A}">
      <dsp:nvSpPr>
        <dsp:cNvPr id="0" name=""/>
        <dsp:cNvSpPr/>
      </dsp:nvSpPr>
      <dsp:spPr>
        <a:xfrm rot="5400000">
          <a:off x="300937" y="2121475"/>
          <a:ext cx="901371" cy="1499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6F9B1-2018-434E-AEFB-5F13AC00C1A4}">
      <dsp:nvSpPr>
        <dsp:cNvPr id="0" name=""/>
        <dsp:cNvSpPr/>
      </dsp:nvSpPr>
      <dsp:spPr>
        <a:xfrm>
          <a:off x="150476" y="2569610"/>
          <a:ext cx="1354083" cy="11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Читання для себе</a:t>
          </a:r>
          <a:endParaRPr lang="uk-UA" sz="2200" b="1" kern="1200" dirty="0"/>
        </a:p>
      </dsp:txBody>
      <dsp:txXfrm>
        <a:off x="150476" y="2569610"/>
        <a:ext cx="1354083" cy="1186933"/>
      </dsp:txXfrm>
    </dsp:sp>
    <dsp:sp modelId="{8E551491-B23E-4B91-A5BA-3CC32BCD3F55}">
      <dsp:nvSpPr>
        <dsp:cNvPr id="0" name=""/>
        <dsp:cNvSpPr/>
      </dsp:nvSpPr>
      <dsp:spPr>
        <a:xfrm>
          <a:off x="1249072" y="2011053"/>
          <a:ext cx="255487" cy="25548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ABC70-F2C9-4879-8A61-2CA4430A7969}">
      <dsp:nvSpPr>
        <dsp:cNvPr id="0" name=""/>
        <dsp:cNvSpPr/>
      </dsp:nvSpPr>
      <dsp:spPr>
        <a:xfrm rot="5400000">
          <a:off x="1958600" y="1711285"/>
          <a:ext cx="901371" cy="149986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2B4BB-ABD8-4002-8DCC-0B3930189AF1}">
      <dsp:nvSpPr>
        <dsp:cNvPr id="0" name=""/>
        <dsp:cNvSpPr/>
      </dsp:nvSpPr>
      <dsp:spPr>
        <a:xfrm>
          <a:off x="3491657" y="1728195"/>
          <a:ext cx="1354083" cy="11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Читання для когось</a:t>
          </a:r>
          <a:endParaRPr lang="uk-UA" sz="2200" b="1" kern="1200" dirty="0"/>
        </a:p>
      </dsp:txBody>
      <dsp:txXfrm>
        <a:off x="3491657" y="1728195"/>
        <a:ext cx="1354083" cy="1186933"/>
      </dsp:txXfrm>
    </dsp:sp>
    <dsp:sp modelId="{BBB570F8-2F02-4409-A381-A4F786C630A1}">
      <dsp:nvSpPr>
        <dsp:cNvPr id="0" name=""/>
        <dsp:cNvSpPr/>
      </dsp:nvSpPr>
      <dsp:spPr>
        <a:xfrm>
          <a:off x="2906735" y="1600863"/>
          <a:ext cx="255487" cy="25548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C0B12-2CCD-48F6-A1E9-8D5986B8CE25}">
      <dsp:nvSpPr>
        <dsp:cNvPr id="0" name=""/>
        <dsp:cNvSpPr/>
      </dsp:nvSpPr>
      <dsp:spPr>
        <a:xfrm rot="5400000">
          <a:off x="3616263" y="1301094"/>
          <a:ext cx="901371" cy="149986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1FCA6-1DD7-4779-B877-DFF947BC65A5}">
      <dsp:nvSpPr>
        <dsp:cNvPr id="0" name=""/>
        <dsp:cNvSpPr/>
      </dsp:nvSpPr>
      <dsp:spPr>
        <a:xfrm>
          <a:off x="5112570" y="1331287"/>
          <a:ext cx="1354083" cy="11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Слухання</a:t>
          </a:r>
          <a:endParaRPr lang="uk-UA" sz="2200" b="1" kern="1200" dirty="0"/>
        </a:p>
      </dsp:txBody>
      <dsp:txXfrm>
        <a:off x="5112570" y="1331287"/>
        <a:ext cx="1354083" cy="1186933"/>
      </dsp:txXfrm>
    </dsp:sp>
    <dsp:sp modelId="{0F49D591-EE22-47E2-919C-096A33BCA7B0}">
      <dsp:nvSpPr>
        <dsp:cNvPr id="0" name=""/>
        <dsp:cNvSpPr/>
      </dsp:nvSpPr>
      <dsp:spPr>
        <a:xfrm>
          <a:off x="4564398" y="1190673"/>
          <a:ext cx="255487" cy="25548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0C766-D6D9-4361-958F-1172A12303C4}">
      <dsp:nvSpPr>
        <dsp:cNvPr id="0" name=""/>
        <dsp:cNvSpPr/>
      </dsp:nvSpPr>
      <dsp:spPr>
        <a:xfrm rot="5400000">
          <a:off x="5267791" y="852884"/>
          <a:ext cx="901371" cy="149986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ABAD1-38AF-4C5C-9C32-3A3CE3BB99B9}">
      <dsp:nvSpPr>
        <dsp:cNvPr id="0" name=""/>
        <dsp:cNvSpPr/>
      </dsp:nvSpPr>
      <dsp:spPr>
        <a:xfrm>
          <a:off x="6782820" y="936099"/>
          <a:ext cx="1354083" cy="11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Робота зі словами</a:t>
          </a:r>
          <a:endParaRPr lang="uk-UA" sz="2200" b="1" kern="1200" dirty="0"/>
        </a:p>
      </dsp:txBody>
      <dsp:txXfrm>
        <a:off x="6782820" y="936099"/>
        <a:ext cx="1354083" cy="1186933"/>
      </dsp:txXfrm>
    </dsp:sp>
    <dsp:sp modelId="{0E5C80EE-6E07-4D6B-B22D-B0B29021EE70}">
      <dsp:nvSpPr>
        <dsp:cNvPr id="0" name=""/>
        <dsp:cNvSpPr/>
      </dsp:nvSpPr>
      <dsp:spPr>
        <a:xfrm>
          <a:off x="6222061" y="780482"/>
          <a:ext cx="255487" cy="25548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623DF-1D57-48AD-A23D-0897444AAADE}">
      <dsp:nvSpPr>
        <dsp:cNvPr id="0" name=""/>
        <dsp:cNvSpPr/>
      </dsp:nvSpPr>
      <dsp:spPr>
        <a:xfrm rot="5400000">
          <a:off x="6931589" y="480714"/>
          <a:ext cx="901371" cy="149986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A5DFA-9DF6-4F26-B0FA-510A576AF4A1}">
      <dsp:nvSpPr>
        <dsp:cNvPr id="0" name=""/>
        <dsp:cNvSpPr/>
      </dsp:nvSpPr>
      <dsp:spPr>
        <a:xfrm>
          <a:off x="1800198" y="2160245"/>
          <a:ext cx="1354083" cy="11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Письмо для себе</a:t>
          </a:r>
          <a:endParaRPr lang="uk-UA" sz="2200" b="1" kern="1200" dirty="0"/>
        </a:p>
      </dsp:txBody>
      <dsp:txXfrm>
        <a:off x="1800198" y="2160245"/>
        <a:ext cx="1354083" cy="1186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983AF-3EDF-4293-A229-2C73441D1D6E}">
      <dsp:nvSpPr>
        <dsp:cNvPr id="0" name=""/>
        <dsp:cNvSpPr/>
      </dsp:nvSpPr>
      <dsp:spPr>
        <a:xfrm rot="2297471">
          <a:off x="2328639" y="4234169"/>
          <a:ext cx="819569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819569" y="316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36BD5-1379-495D-823F-53DDBCA4161F}">
      <dsp:nvSpPr>
        <dsp:cNvPr id="0" name=""/>
        <dsp:cNvSpPr/>
      </dsp:nvSpPr>
      <dsp:spPr>
        <a:xfrm rot="21258827">
          <a:off x="2415435" y="3027294"/>
          <a:ext cx="553018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553018" y="316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ADB65-5200-432A-9E97-EACE0E307FAD}">
      <dsp:nvSpPr>
        <dsp:cNvPr id="0" name=""/>
        <dsp:cNvSpPr/>
      </dsp:nvSpPr>
      <dsp:spPr>
        <a:xfrm rot="19049140">
          <a:off x="2297481" y="1897237"/>
          <a:ext cx="907706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907706" y="316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A7D0B-020A-4597-BC07-7382FA052861}">
      <dsp:nvSpPr>
        <dsp:cNvPr id="0" name=""/>
        <dsp:cNvSpPr/>
      </dsp:nvSpPr>
      <dsp:spPr>
        <a:xfrm>
          <a:off x="-83326" y="1498016"/>
          <a:ext cx="2918184" cy="33839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E0852-6A5C-484D-A56C-276E45BDA9E6}">
      <dsp:nvSpPr>
        <dsp:cNvPr id="0" name=""/>
        <dsp:cNvSpPr/>
      </dsp:nvSpPr>
      <dsp:spPr>
        <a:xfrm>
          <a:off x="2851292" y="126862"/>
          <a:ext cx="1784622" cy="1784622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Коли?</a:t>
          </a:r>
          <a:endParaRPr lang="uk-UA" sz="3700" kern="1200" dirty="0"/>
        </a:p>
      </dsp:txBody>
      <dsp:txXfrm>
        <a:off x="3112644" y="388214"/>
        <a:ext cx="1261918" cy="1261918"/>
      </dsp:txXfrm>
    </dsp:sp>
    <dsp:sp modelId="{7F4798A9-F1A1-45D5-B75A-1F5192431A53}">
      <dsp:nvSpPr>
        <dsp:cNvPr id="0" name=""/>
        <dsp:cNvSpPr/>
      </dsp:nvSpPr>
      <dsp:spPr>
        <a:xfrm>
          <a:off x="4814377" y="126862"/>
          <a:ext cx="2676933" cy="178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На </a:t>
          </a:r>
          <a:r>
            <a:rPr lang="uk-UA" sz="2400" kern="1200" dirty="0" err="1" smtClean="0"/>
            <a:t>уроках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Впродовж дня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На ГПД</a:t>
          </a:r>
          <a:endParaRPr lang="uk-UA" sz="2400" kern="1200" dirty="0"/>
        </a:p>
      </dsp:txBody>
      <dsp:txXfrm>
        <a:off x="4814377" y="126862"/>
        <a:ext cx="2676933" cy="1784622"/>
      </dsp:txXfrm>
    </dsp:sp>
    <dsp:sp modelId="{42689BB8-95FA-4E2B-AC09-8EC2FBD01941}">
      <dsp:nvSpPr>
        <dsp:cNvPr id="0" name=""/>
        <dsp:cNvSpPr/>
      </dsp:nvSpPr>
      <dsp:spPr>
        <a:xfrm>
          <a:off x="2955186" y="2016223"/>
          <a:ext cx="2494509" cy="1784622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Що?</a:t>
          </a:r>
          <a:endParaRPr lang="uk-UA" sz="3700" kern="1200" dirty="0"/>
        </a:p>
      </dsp:txBody>
      <dsp:txXfrm>
        <a:off x="3320498" y="2277575"/>
        <a:ext cx="1763885" cy="1261918"/>
      </dsp:txXfrm>
    </dsp:sp>
    <dsp:sp modelId="{0637F34D-6ADE-4AEC-9A15-23FDFA3C687E}">
      <dsp:nvSpPr>
        <dsp:cNvPr id="0" name=""/>
        <dsp:cNvSpPr/>
      </dsp:nvSpPr>
      <dsp:spPr>
        <a:xfrm>
          <a:off x="4740799" y="2016223"/>
          <a:ext cx="3741764" cy="178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Зміст (завдання, вправи)) 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Ресурси (дидактичні матеріали, ігри, книги, підручники, зошити, </a:t>
          </a:r>
          <a:r>
            <a:rPr lang="uk-UA" sz="2400" kern="1200" dirty="0" err="1" smtClean="0"/>
            <a:t>гаджети</a:t>
          </a:r>
          <a:r>
            <a:rPr lang="uk-UA" sz="2400" kern="1200" dirty="0" smtClean="0"/>
            <a:t>)</a:t>
          </a:r>
          <a:endParaRPr lang="uk-UA" sz="2400" kern="1200" dirty="0"/>
        </a:p>
      </dsp:txBody>
      <dsp:txXfrm>
        <a:off x="4740799" y="2016223"/>
        <a:ext cx="3741764" cy="1784622"/>
      </dsp:txXfrm>
    </dsp:sp>
    <dsp:sp modelId="{0AB1D076-ECDB-4834-85DC-D453E9477E64}">
      <dsp:nvSpPr>
        <dsp:cNvPr id="0" name=""/>
        <dsp:cNvSpPr/>
      </dsp:nvSpPr>
      <dsp:spPr>
        <a:xfrm>
          <a:off x="2710370" y="4345663"/>
          <a:ext cx="2044392" cy="141004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Як?</a:t>
          </a:r>
          <a:endParaRPr lang="uk-UA" sz="3700" kern="1200" dirty="0"/>
        </a:p>
      </dsp:txBody>
      <dsp:txXfrm>
        <a:off x="3009764" y="4552160"/>
        <a:ext cx="1445604" cy="997053"/>
      </dsp:txXfrm>
    </dsp:sp>
    <dsp:sp modelId="{0F59BBB2-788C-4EED-85E2-C0D20FE6FC61}">
      <dsp:nvSpPr>
        <dsp:cNvPr id="0" name=""/>
        <dsp:cNvSpPr/>
      </dsp:nvSpPr>
      <dsp:spPr>
        <a:xfrm>
          <a:off x="4608512" y="4345663"/>
          <a:ext cx="3066588" cy="141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Форми: групи, пари, індивідуально, колективно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Місце: за партами, на килимі, на вулиці</a:t>
          </a:r>
          <a:endParaRPr lang="uk-UA" sz="2400" kern="1200" dirty="0"/>
        </a:p>
      </dsp:txBody>
      <dsp:txXfrm>
        <a:off x="4608512" y="4345663"/>
        <a:ext cx="3066588" cy="1410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272E8-BE0E-4F71-A2A5-1DD2B0471078}">
      <dsp:nvSpPr>
        <dsp:cNvPr id="0" name=""/>
        <dsp:cNvSpPr/>
      </dsp:nvSpPr>
      <dsp:spPr>
        <a:xfrm>
          <a:off x="0" y="275678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4C402-5367-4200-B9EB-4823FE4A2D30}">
      <dsp:nvSpPr>
        <dsp:cNvPr id="0" name=""/>
        <dsp:cNvSpPr/>
      </dsp:nvSpPr>
      <dsp:spPr>
        <a:xfrm>
          <a:off x="417646" y="24758"/>
          <a:ext cx="5847049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довіра та повага</a:t>
          </a:r>
          <a:endParaRPr lang="uk-UA" sz="2800" kern="1200" dirty="0"/>
        </a:p>
      </dsp:txBody>
      <dsp:txXfrm>
        <a:off x="442144" y="49256"/>
        <a:ext cx="5798053" cy="452844"/>
      </dsp:txXfrm>
    </dsp:sp>
    <dsp:sp modelId="{4899DEF6-D479-46F6-9A36-8A76505C281C}">
      <dsp:nvSpPr>
        <dsp:cNvPr id="0" name=""/>
        <dsp:cNvSpPr/>
      </dsp:nvSpPr>
      <dsp:spPr>
        <a:xfrm>
          <a:off x="0" y="1046798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A781F-5C19-4221-A13F-187654F43C1A}">
      <dsp:nvSpPr>
        <dsp:cNvPr id="0" name=""/>
        <dsp:cNvSpPr/>
      </dsp:nvSpPr>
      <dsp:spPr>
        <a:xfrm>
          <a:off x="417646" y="795878"/>
          <a:ext cx="5847049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спільність</a:t>
          </a:r>
          <a:endParaRPr lang="uk-UA" sz="2800" kern="1200" dirty="0"/>
        </a:p>
      </dsp:txBody>
      <dsp:txXfrm>
        <a:off x="442144" y="820376"/>
        <a:ext cx="5798053" cy="452844"/>
      </dsp:txXfrm>
    </dsp:sp>
    <dsp:sp modelId="{2068628E-9EB2-45CE-8747-6796A1048F24}">
      <dsp:nvSpPr>
        <dsp:cNvPr id="0" name=""/>
        <dsp:cNvSpPr/>
      </dsp:nvSpPr>
      <dsp:spPr>
        <a:xfrm>
          <a:off x="0" y="1817918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E2EA2-D168-473F-972C-5D378C5536AD}">
      <dsp:nvSpPr>
        <dsp:cNvPr id="0" name=""/>
        <dsp:cNvSpPr/>
      </dsp:nvSpPr>
      <dsp:spPr>
        <a:xfrm>
          <a:off x="417646" y="1566998"/>
          <a:ext cx="5847049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вибір</a:t>
          </a:r>
          <a:endParaRPr lang="uk-UA" sz="2800" kern="1200" dirty="0"/>
        </a:p>
      </dsp:txBody>
      <dsp:txXfrm>
        <a:off x="442144" y="1591496"/>
        <a:ext cx="5798053" cy="452844"/>
      </dsp:txXfrm>
    </dsp:sp>
    <dsp:sp modelId="{6250E821-AD46-4633-B80A-D28A3AA7FC0A}">
      <dsp:nvSpPr>
        <dsp:cNvPr id="0" name=""/>
        <dsp:cNvSpPr/>
      </dsp:nvSpPr>
      <dsp:spPr>
        <a:xfrm>
          <a:off x="0" y="2589038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45721-4CDA-4BEA-81E7-885366F06CF1}">
      <dsp:nvSpPr>
        <dsp:cNvPr id="0" name=""/>
        <dsp:cNvSpPr/>
      </dsp:nvSpPr>
      <dsp:spPr>
        <a:xfrm>
          <a:off x="417646" y="2338118"/>
          <a:ext cx="5847049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відповідальність</a:t>
          </a:r>
          <a:endParaRPr lang="uk-UA" sz="2800" kern="1200" dirty="0"/>
        </a:p>
      </dsp:txBody>
      <dsp:txXfrm>
        <a:off x="442144" y="2362616"/>
        <a:ext cx="5798053" cy="452844"/>
      </dsp:txXfrm>
    </dsp:sp>
    <dsp:sp modelId="{D15F2AD9-D8C3-4687-8594-348BB3165C77}">
      <dsp:nvSpPr>
        <dsp:cNvPr id="0" name=""/>
        <dsp:cNvSpPr/>
      </dsp:nvSpPr>
      <dsp:spPr>
        <a:xfrm>
          <a:off x="0" y="3360158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FEE07-2281-45B5-A9F9-921FFA6F5E13}">
      <dsp:nvSpPr>
        <dsp:cNvPr id="0" name=""/>
        <dsp:cNvSpPr/>
      </dsp:nvSpPr>
      <dsp:spPr>
        <a:xfrm>
          <a:off x="417646" y="3109238"/>
          <a:ext cx="5847049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дослідження інтелекту </a:t>
          </a:r>
          <a:endParaRPr lang="ru-RU" sz="2800" kern="1200" dirty="0" smtClean="0"/>
        </a:p>
      </dsp:txBody>
      <dsp:txXfrm>
        <a:off x="442144" y="3133736"/>
        <a:ext cx="5798053" cy="452844"/>
      </dsp:txXfrm>
    </dsp:sp>
    <dsp:sp modelId="{65871F9E-9596-4E43-B80E-010048F7FF0C}">
      <dsp:nvSpPr>
        <dsp:cNvPr id="0" name=""/>
        <dsp:cNvSpPr/>
      </dsp:nvSpPr>
      <dsp:spPr>
        <a:xfrm>
          <a:off x="0" y="4320337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5B2AE-5A11-448F-9E0A-23C906AD7440}">
      <dsp:nvSpPr>
        <dsp:cNvPr id="0" name=""/>
        <dsp:cNvSpPr/>
      </dsp:nvSpPr>
      <dsp:spPr>
        <a:xfrm>
          <a:off x="417646" y="3880358"/>
          <a:ext cx="5847049" cy="6908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переходи як паузи для інтелекту та тіла</a:t>
          </a:r>
          <a:endParaRPr lang="uk-UA" sz="2800" kern="1200" dirty="0"/>
        </a:p>
      </dsp:txBody>
      <dsp:txXfrm>
        <a:off x="451373" y="3914085"/>
        <a:ext cx="5779595" cy="623444"/>
      </dsp:txXfrm>
    </dsp:sp>
    <dsp:sp modelId="{FBACE6DB-E244-406D-A202-FC9A1B1DF9C6}">
      <dsp:nvSpPr>
        <dsp:cNvPr id="0" name=""/>
        <dsp:cNvSpPr/>
      </dsp:nvSpPr>
      <dsp:spPr>
        <a:xfrm>
          <a:off x="0" y="5091457"/>
          <a:ext cx="83529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97E0D-4EA5-4028-BC37-C764499729A8}">
      <dsp:nvSpPr>
        <dsp:cNvPr id="0" name=""/>
        <dsp:cNvSpPr/>
      </dsp:nvSpPr>
      <dsp:spPr>
        <a:xfrm>
          <a:off x="417646" y="4840537"/>
          <a:ext cx="5847049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10 кроків до самостійності</a:t>
          </a:r>
          <a:endParaRPr lang="uk-UA" sz="2800" kern="1200" dirty="0"/>
        </a:p>
      </dsp:txBody>
      <dsp:txXfrm>
        <a:off x="442144" y="4865035"/>
        <a:ext cx="579805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36D2-B1BE-4719-BABE-6A8BE27F5209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32D4F-EBBE-428F-A3EA-D28EC636D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5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0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6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2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0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3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2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2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2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6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8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7084-9502-4720-B84C-083A417F9FDB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44513-B494-4820-B4EB-226A843E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967" y="-89371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sz="5300" b="1" dirty="0" smtClean="0"/>
              <a:t>Методична система</a:t>
            </a:r>
            <a:br>
              <a:rPr lang="uk-UA" sz="5300" b="1" dirty="0" smtClean="0"/>
            </a:br>
            <a:endParaRPr lang="uk-UA" sz="53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63" y="1399996"/>
            <a:ext cx="2736304" cy="4058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76864" y="2328294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/>
              <a:t>Щоденні </a:t>
            </a:r>
            <a:r>
              <a:rPr lang="uk-UA" sz="6000" b="1" dirty="0" smtClean="0"/>
              <a:t>5</a:t>
            </a:r>
          </a:p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02845" y="487763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Управління часом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1571" y="4757457"/>
            <a:ext cx="306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Активності, </a:t>
            </a:r>
          </a:p>
          <a:p>
            <a:pPr algn="ctr"/>
            <a:r>
              <a:rPr lang="uk-UA" sz="2400" b="1" dirty="0" smtClean="0"/>
              <a:t>що відповідають віку</a:t>
            </a:r>
            <a:endParaRPr lang="uk-U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51884" y="3397219"/>
            <a:ext cx="39283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у </a:t>
            </a:r>
            <a:r>
              <a:rPr lang="uk-UA" sz="2800" b="1" dirty="0">
                <a:solidFill>
                  <a:srgbClr val="00B0F0"/>
                </a:solidFill>
              </a:rPr>
              <a:t>початкових класах</a:t>
            </a:r>
          </a:p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 rot="21131006">
            <a:off x="480758" y="4072731"/>
            <a:ext cx="209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C0099"/>
                </a:solidFill>
              </a:rPr>
              <a:t>Читання для себе</a:t>
            </a:r>
          </a:p>
          <a:p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 rot="21259391">
            <a:off x="3611937" y="40701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CC99"/>
                </a:solidFill>
              </a:rPr>
              <a:t>Читання для когось</a:t>
            </a:r>
          </a:p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157154" y="4460349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C000"/>
                </a:solidFill>
              </a:rPr>
              <a:t>Слухання</a:t>
            </a:r>
          </a:p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 rot="21149185">
            <a:off x="3261675" y="5800065"/>
            <a:ext cx="253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C0099"/>
                </a:solidFill>
              </a:rPr>
              <a:t>Робота зі словами</a:t>
            </a:r>
          </a:p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 rot="20928411">
            <a:off x="890877" y="58911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</a:rPr>
              <a:t>Письмо для себе</a:t>
            </a: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581275" y="5889459"/>
            <a:ext cx="250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heavy" dirty="0" smtClean="0">
                <a:uFill>
                  <a:solidFill>
                    <a:srgbClr val="FF0000"/>
                  </a:solidFill>
                </a:uFill>
              </a:rPr>
              <a:t>Марина Пристінська</a:t>
            </a:r>
            <a:endParaRPr lang="uk-UA" sz="2000" b="1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3976" y="6240000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Адаптовано</a:t>
            </a:r>
            <a:r>
              <a:rPr lang="en-US" sz="1200" dirty="0"/>
              <a:t> з «The Daily 5 (Second Edition</a:t>
            </a:r>
            <a:r>
              <a:rPr lang="en-US" sz="1200" dirty="0" smtClean="0"/>
              <a:t>)»</a:t>
            </a:r>
            <a:endParaRPr lang="en-US" sz="1200" dirty="0"/>
          </a:p>
          <a:p>
            <a:r>
              <a:rPr lang="en-US" sz="1200" dirty="0"/>
              <a:t>Fostering Literacy Independence in the Elementary Grades, Gail </a:t>
            </a:r>
            <a:r>
              <a:rPr lang="en-US" sz="1200" dirty="0" err="1"/>
              <a:t>Boushey</a:t>
            </a:r>
            <a:r>
              <a:rPr lang="en-US" sz="1200" dirty="0"/>
              <a:t> and Joan Moser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1550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ЧИТАННЯ ДЛЯ </a:t>
            </a:r>
            <a:r>
              <a:rPr lang="uk-UA" dirty="0" smtClean="0"/>
              <a:t>СЕБЕ</a:t>
            </a:r>
            <a:br>
              <a:rPr lang="uk-UA" dirty="0" smtClean="0"/>
            </a:br>
            <a:endParaRPr lang="uk-UA" sz="31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200" dirty="0" smtClean="0"/>
              <a:t>Учні: </a:t>
            </a:r>
          </a:p>
          <a:p>
            <a:r>
              <a:rPr lang="uk-UA" sz="3200" dirty="0" smtClean="0"/>
              <a:t>САМОСТІЙНО </a:t>
            </a:r>
            <a:r>
              <a:rPr lang="uk-UA" sz="3200" dirty="0"/>
              <a:t>обирають книгу (текст) для читання.</a:t>
            </a:r>
          </a:p>
          <a:p>
            <a:r>
              <a:rPr lang="uk-UA" sz="3200" dirty="0"/>
              <a:t>Ч</a:t>
            </a:r>
            <a:r>
              <a:rPr lang="uk-UA" sz="3200" dirty="0" smtClean="0"/>
              <a:t>итають впродовж </a:t>
            </a:r>
            <a:r>
              <a:rPr lang="uk-UA" sz="3200" dirty="0"/>
              <a:t>визначеного часу.</a:t>
            </a:r>
          </a:p>
          <a:p>
            <a:r>
              <a:rPr lang="uk-UA" sz="3200" dirty="0" smtClean="0"/>
              <a:t>Виконують завдання для розуміння прочитаного</a:t>
            </a:r>
            <a:r>
              <a:rPr lang="uk-UA" sz="3200" dirty="0"/>
              <a:t>.</a:t>
            </a:r>
          </a:p>
          <a:p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02994"/>
            <a:ext cx="4657436" cy="3237131"/>
          </a:xfrm>
        </p:spPr>
      </p:pic>
      <p:sp>
        <p:nvSpPr>
          <p:cNvPr id="7" name="Виноска-хмарка 6"/>
          <p:cNvSpPr/>
          <p:nvPr/>
        </p:nvSpPr>
        <p:spPr>
          <a:xfrm>
            <a:off x="4355976" y="1489646"/>
            <a:ext cx="4680520" cy="1984936"/>
          </a:xfrm>
          <a:prstGeom prst="cloudCallout">
            <a:avLst>
              <a:gd name="adj1" fmla="val 5659"/>
              <a:gd name="adj2" fmla="val 1009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98368" y="1807656"/>
            <a:ext cx="3590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/>
              <a:t>Я читаю для </a:t>
            </a:r>
            <a:r>
              <a:rPr lang="uk-UA" sz="2400" dirty="0" smtClean="0"/>
              <a:t>себе!</a:t>
            </a:r>
          </a:p>
          <a:p>
            <a:pPr algn="r"/>
            <a:r>
              <a:rPr lang="uk-UA" sz="2400" dirty="0" smtClean="0"/>
              <a:t>Я </a:t>
            </a:r>
            <a:r>
              <a:rPr lang="uk-UA" sz="2400" dirty="0"/>
              <a:t>можу дізнатись багато цікавого і </a:t>
            </a:r>
            <a:r>
              <a:rPr lang="uk-UA" sz="2400" dirty="0" smtClean="0"/>
              <a:t>корисного!</a:t>
            </a:r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65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 - схема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02444"/>
              </p:ext>
            </p:extLst>
          </p:nvPr>
        </p:nvGraphicFramePr>
        <p:xfrm>
          <a:off x="457200" y="1600200"/>
          <a:ext cx="8234199" cy="44555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35423"/>
                <a:gridCol w="3898776"/>
              </a:tblGrid>
              <a:tr h="11807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Читання </a:t>
                      </a:r>
                      <a:r>
                        <a:rPr lang="uk-UA" sz="2800" dirty="0" smtClean="0">
                          <a:effectLst/>
                        </a:rPr>
                        <a:t>для себе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400" b="0" dirty="0" smtClean="0">
                          <a:effectLst/>
                        </a:rPr>
                        <a:t>Самостійність)</a:t>
                      </a:r>
                      <a:endParaRPr lang="uk-UA" sz="2000" b="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</a:rPr>
                        <a:t>Учні                                                                                               Учитель</a:t>
                      </a:r>
                      <a:endParaRPr lang="uk-UA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53507"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Постійно читай (працюй)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Залишайся на одному місці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Починай одразу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Працюй тихо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Формуй витривалість</a:t>
                      </a:r>
                      <a:endParaRPr lang="uk-UA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Працюй </a:t>
                      </a:r>
                      <a:r>
                        <a:rPr lang="uk-UA" sz="2800" dirty="0">
                          <a:effectLst/>
                        </a:rPr>
                        <a:t>з учнями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9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ЧИТАННЯ ДЛЯ СЕБЕ</a:t>
            </a:r>
            <a:br>
              <a:rPr lang="uk-UA" dirty="0"/>
            </a:br>
            <a:r>
              <a:rPr lang="uk-UA" sz="3100" dirty="0" smtClean="0"/>
              <a:t>(</a:t>
            </a:r>
            <a:r>
              <a:rPr lang="uk-UA" sz="3100" dirty="0" err="1" smtClean="0"/>
              <a:t>Самооцінювання</a:t>
            </a:r>
            <a:r>
              <a:rPr lang="uk-UA" sz="3100" dirty="0" smtClean="0"/>
              <a:t>)</a:t>
            </a:r>
            <a:endParaRPr lang="uk-UA" sz="31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1556792"/>
            <a:ext cx="8075240" cy="4569371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Я свідомо і гарно обираю книгу </a:t>
            </a:r>
          </a:p>
          <a:p>
            <a:pPr marL="0" indent="0">
              <a:buNone/>
            </a:pPr>
            <a:r>
              <a:rPr lang="uk-UA" dirty="0" smtClean="0"/>
              <a:t>(текст) для читання.</a:t>
            </a:r>
          </a:p>
          <a:p>
            <a:r>
              <a:rPr lang="uk-UA" dirty="0"/>
              <a:t>Я одразу починаю працювати.</a:t>
            </a:r>
            <a:endParaRPr lang="en-US" dirty="0"/>
          </a:p>
          <a:p>
            <a:r>
              <a:rPr lang="uk-UA" dirty="0"/>
              <a:t>Під час читання залишаюсь на одному місці.</a:t>
            </a:r>
          </a:p>
          <a:p>
            <a:r>
              <a:rPr lang="uk-UA" dirty="0" smtClean="0"/>
              <a:t>Правильно </a:t>
            </a:r>
            <a:r>
              <a:rPr lang="uk-UA" dirty="0"/>
              <a:t>тримаю поставу. Правильно тримаю книгу.</a:t>
            </a:r>
          </a:p>
          <a:p>
            <a:r>
              <a:rPr lang="uk-UA" dirty="0" smtClean="0"/>
              <a:t>Під час читання я перевіряю, чи все розумію.</a:t>
            </a:r>
          </a:p>
          <a:p>
            <a:r>
              <a:rPr lang="uk-UA" dirty="0" smtClean="0"/>
              <a:t>Я використовую стратегії та прийоми </a:t>
            </a:r>
          </a:p>
          <a:p>
            <a:pPr marL="0" indent="0">
              <a:buNone/>
            </a:pPr>
            <a:r>
              <a:rPr lang="uk-UA" dirty="0" smtClean="0"/>
              <a:t>для розуміння того, що читаю. </a:t>
            </a:r>
            <a:endParaRPr lang="en-US" dirty="0" smtClean="0"/>
          </a:p>
          <a:p>
            <a:r>
              <a:rPr lang="uk-UA" sz="3800" dirty="0" smtClean="0"/>
              <a:t>Я ЧИТАЮ ВЕСЬ ВІДВЕДЕНИЙ ЧАС!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-11112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ЧИТАННЯ ДЛЯ </a:t>
            </a:r>
            <a:r>
              <a:rPr lang="uk-UA" dirty="0" smtClean="0"/>
              <a:t>СЕБЕ</a:t>
            </a:r>
            <a:br>
              <a:rPr lang="uk-UA" dirty="0" smtClean="0"/>
            </a:br>
            <a:r>
              <a:rPr lang="uk-UA" sz="3600" dirty="0" smtClean="0"/>
              <a:t>зразки завдань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931">
            <a:off x="769317" y="1604738"/>
            <a:ext cx="3604549" cy="50085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452">
            <a:off x="4903681" y="1548900"/>
            <a:ext cx="3776838" cy="52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ПИСЬМО ДЛЯ СЕБЕ</a:t>
            </a:r>
            <a:br>
              <a:rPr lang="uk-UA" dirty="0" smtClean="0"/>
            </a:br>
            <a:endParaRPr lang="uk-UA" sz="3100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Учитель:</a:t>
            </a:r>
          </a:p>
          <a:p>
            <a:r>
              <a:rPr lang="uk-UA" dirty="0" smtClean="0"/>
              <a:t>Добирає теми, які стосуються їхнього власного досвіду.</a:t>
            </a:r>
          </a:p>
          <a:p>
            <a:r>
              <a:rPr lang="uk-UA" dirty="0" smtClean="0"/>
              <a:t>Не оцінює, не критикує творів учнів.</a:t>
            </a:r>
          </a:p>
          <a:p>
            <a:r>
              <a:rPr lang="uk-UA" dirty="0" smtClean="0"/>
              <a:t>Не обмежує об’єм тексту.</a:t>
            </a:r>
          </a:p>
          <a:p>
            <a:r>
              <a:rPr lang="uk-UA" dirty="0" smtClean="0"/>
              <a:t>Визначає час для написання тексту.</a:t>
            </a: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3016"/>
            <a:ext cx="4954870" cy="2919536"/>
          </a:xfrm>
        </p:spPr>
      </p:pic>
      <p:sp>
        <p:nvSpPr>
          <p:cNvPr id="8" name="Виноска-хмарка 7"/>
          <p:cNvSpPr/>
          <p:nvPr/>
        </p:nvSpPr>
        <p:spPr>
          <a:xfrm>
            <a:off x="4495800" y="1196751"/>
            <a:ext cx="4617778" cy="2209997"/>
          </a:xfrm>
          <a:prstGeom prst="cloudCallout">
            <a:avLst>
              <a:gd name="adj1" fmla="val -13797"/>
              <a:gd name="adj2" fmla="val 7759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5220072" y="1627363"/>
            <a:ext cx="361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Я</a:t>
            </a:r>
            <a:r>
              <a:rPr lang="en-US" sz="2400" dirty="0"/>
              <a:t> </a:t>
            </a:r>
            <a:r>
              <a:rPr lang="uk-UA" sz="2400" dirty="0"/>
              <a:t>письмово висловлюю </a:t>
            </a:r>
            <a:r>
              <a:rPr lang="uk-UA" sz="2400" dirty="0" smtClean="0"/>
              <a:t>свої власні думки, ідеї та враження.</a:t>
            </a:r>
          </a:p>
          <a:p>
            <a:r>
              <a:rPr lang="uk-UA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0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 - схема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1805208"/>
              </p:ext>
            </p:extLst>
          </p:nvPr>
        </p:nvGraphicFramePr>
        <p:xfrm>
          <a:off x="457200" y="1600200"/>
          <a:ext cx="8234199" cy="44555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35423"/>
                <a:gridCol w="3898776"/>
              </a:tblGrid>
              <a:tr h="11807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Письмо для себе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400" b="0" dirty="0" smtClean="0">
                          <a:effectLst/>
                        </a:rPr>
                        <a:t>Самостійність)</a:t>
                      </a:r>
                      <a:endParaRPr lang="uk-UA" sz="2000" b="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</a:rPr>
                        <a:t>Учні                                                                                               Учитель</a:t>
                      </a:r>
                      <a:endParaRPr lang="uk-UA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53507"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Вибери тему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Залишайся на одному місці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Починай одразу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Працюй тихо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Формуй витривалість</a:t>
                      </a:r>
                      <a:endParaRPr lang="uk-UA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Працюй </a:t>
                      </a:r>
                      <a:r>
                        <a:rPr lang="uk-UA" sz="2800" dirty="0">
                          <a:effectLst/>
                        </a:rPr>
                        <a:t>з учнями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24030"/>
            <a:ext cx="2853418" cy="2064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1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ПИСЬМО ДЛЯ СЕБЕ</a:t>
            </a:r>
            <a:br>
              <a:rPr lang="uk-UA" dirty="0" smtClean="0"/>
            </a:br>
            <a:r>
              <a:rPr lang="uk-UA" sz="3100" dirty="0" smtClean="0"/>
              <a:t>(</a:t>
            </a:r>
            <a:r>
              <a:rPr lang="uk-UA" sz="3100" dirty="0" err="1" smtClean="0"/>
              <a:t>Самооцінювання</a:t>
            </a:r>
            <a:r>
              <a:rPr lang="uk-UA" sz="3100" dirty="0" smtClean="0"/>
              <a:t>)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400" dirty="0"/>
          </a:p>
          <a:p>
            <a:r>
              <a:rPr lang="uk-UA" dirty="0"/>
              <a:t>Я </a:t>
            </a:r>
            <a:r>
              <a:rPr lang="uk-UA" dirty="0" smtClean="0"/>
              <a:t>обираю тему для письма.</a:t>
            </a:r>
            <a:endParaRPr lang="uk-UA" dirty="0"/>
          </a:p>
          <a:p>
            <a:r>
              <a:rPr lang="uk-UA" dirty="0"/>
              <a:t>Під час роботи залишаюсь на одному місці.</a:t>
            </a:r>
          </a:p>
          <a:p>
            <a:r>
              <a:rPr lang="uk-UA" dirty="0"/>
              <a:t>Я одразу починаю працювати.</a:t>
            </a:r>
          </a:p>
          <a:p>
            <a:r>
              <a:rPr lang="uk-UA" dirty="0" smtClean="0"/>
              <a:t>Я </a:t>
            </a:r>
            <a:r>
              <a:rPr lang="uk-UA" dirty="0"/>
              <a:t>застосовую нові слова, вивчені правила і різноманітні жанри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Я </a:t>
            </a:r>
            <a:r>
              <a:rPr lang="uk-UA" b="1" dirty="0"/>
              <a:t>ПРАЦЮЮ ВЕСЬ ВІДВЕДЕНИЙ ЧАС!</a:t>
            </a:r>
          </a:p>
          <a:p>
            <a:r>
              <a:rPr lang="uk-UA" dirty="0"/>
              <a:t>Я прибираю всі матеріали на місце. 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153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1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ПИСЬМО ДЛЯ СЕБЕ</a:t>
            </a:r>
            <a:br>
              <a:rPr lang="uk-UA" dirty="0" smtClean="0"/>
            </a:br>
            <a:r>
              <a:rPr lang="uk-UA" sz="3100" dirty="0" smtClean="0"/>
              <a:t>орієнтовні теми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uk-UA" sz="2400" dirty="0" smtClean="0"/>
          </a:p>
          <a:p>
            <a:pPr marL="0" indent="0" algn="ctr">
              <a:buNone/>
            </a:pPr>
            <a:endParaRPr lang="uk-UA" sz="2400" dirty="0"/>
          </a:p>
          <a:p>
            <a:pPr marL="0" indent="0" algn="ctr">
              <a:buNone/>
            </a:pPr>
            <a:endParaRPr lang="uk-UA" sz="2400" dirty="0" smtClean="0"/>
          </a:p>
          <a:p>
            <a:pPr marL="0" indent="0" algn="ctr">
              <a:buNone/>
            </a:pPr>
            <a:endParaRPr lang="uk-UA" sz="2400" dirty="0"/>
          </a:p>
          <a:p>
            <a:r>
              <a:rPr lang="uk-UA" dirty="0"/>
              <a:t>Що сьогодні (вчора) </a:t>
            </a:r>
            <a:r>
              <a:rPr lang="uk-UA" dirty="0" smtClean="0"/>
              <a:t>у мене було </a:t>
            </a:r>
            <a:r>
              <a:rPr lang="uk-UA" dirty="0"/>
              <a:t>цікавого?</a:t>
            </a:r>
          </a:p>
          <a:p>
            <a:r>
              <a:rPr lang="uk-UA" dirty="0"/>
              <a:t>Що було у мене </a:t>
            </a:r>
            <a:r>
              <a:rPr lang="uk-UA" dirty="0" smtClean="0"/>
              <a:t>гарного? Що </a:t>
            </a:r>
            <a:r>
              <a:rPr lang="uk-UA" dirty="0"/>
              <a:t>було у мене поганого?</a:t>
            </a:r>
          </a:p>
          <a:p>
            <a:r>
              <a:rPr lang="uk-UA" dirty="0"/>
              <a:t>Про що я мрію</a:t>
            </a:r>
            <a:r>
              <a:rPr lang="uk-UA" dirty="0" smtClean="0"/>
              <a:t>?</a:t>
            </a:r>
          </a:p>
          <a:p>
            <a:r>
              <a:rPr lang="uk-UA" dirty="0" smtClean="0"/>
              <a:t>Що таке добро?</a:t>
            </a:r>
            <a:endParaRPr lang="uk-UA" dirty="0"/>
          </a:p>
          <a:p>
            <a:r>
              <a:rPr lang="uk-UA" dirty="0"/>
              <a:t>Яку добру справу я зробив?</a:t>
            </a:r>
          </a:p>
          <a:p>
            <a:r>
              <a:rPr lang="uk-UA" dirty="0"/>
              <a:t>Який урок мені сподобався і чому?</a:t>
            </a:r>
          </a:p>
          <a:p>
            <a:r>
              <a:rPr lang="uk-UA" dirty="0"/>
              <a:t>Який урок мені не сподобався і чому</a:t>
            </a:r>
            <a:r>
              <a:rPr lang="uk-UA" dirty="0" smtClean="0"/>
              <a:t>?</a:t>
            </a:r>
          </a:p>
          <a:p>
            <a:r>
              <a:rPr lang="uk-UA" dirty="0" smtClean="0"/>
              <a:t>Що таке дружба?</a:t>
            </a:r>
            <a:endParaRPr lang="uk-UA" dirty="0"/>
          </a:p>
          <a:p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2927"/>
            <a:ext cx="20193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ЧИТАННЯ ДЛЯ </a:t>
            </a:r>
            <a:r>
              <a:rPr lang="uk-UA" dirty="0" smtClean="0"/>
              <a:t>КОГОСЬ</a:t>
            </a:r>
            <a:br>
              <a:rPr lang="uk-UA" dirty="0" smtClean="0"/>
            </a:br>
            <a:r>
              <a:rPr lang="uk-UA" sz="3100" dirty="0"/>
              <a:t/>
            </a:r>
            <a:br>
              <a:rPr lang="uk-UA" sz="3100" dirty="0"/>
            </a:br>
            <a:endParaRPr lang="uk-UA" sz="31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Учитель:</a:t>
            </a:r>
          </a:p>
          <a:p>
            <a:r>
              <a:rPr lang="uk-UA" dirty="0" smtClean="0"/>
              <a:t>Готує тексти (книги) для читання.</a:t>
            </a:r>
          </a:p>
          <a:p>
            <a:r>
              <a:rPr lang="uk-UA" dirty="0" smtClean="0"/>
              <a:t>Об’єднує дітей у пари.</a:t>
            </a:r>
          </a:p>
          <a:p>
            <a:r>
              <a:rPr lang="uk-UA" dirty="0" smtClean="0"/>
              <a:t>Визначає час для читання.</a:t>
            </a:r>
          </a:p>
          <a:p>
            <a:r>
              <a:rPr lang="uk-UA" dirty="0" smtClean="0"/>
              <a:t>Готує завдання для роботи над усвідомленням прочитаного.</a:t>
            </a:r>
          </a:p>
          <a:p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642581" cy="3599309"/>
          </a:xfrm>
        </p:spPr>
      </p:pic>
      <p:sp>
        <p:nvSpPr>
          <p:cNvPr id="7" name="Виноска-хмарка 6"/>
          <p:cNvSpPr/>
          <p:nvPr/>
        </p:nvSpPr>
        <p:spPr>
          <a:xfrm>
            <a:off x="4355976" y="1052736"/>
            <a:ext cx="4788024" cy="2088232"/>
          </a:xfrm>
          <a:prstGeom prst="cloudCallout">
            <a:avLst>
              <a:gd name="adj1" fmla="val 5961"/>
              <a:gd name="adj2" fmla="val 651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5004048" y="1294309"/>
            <a:ext cx="42839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Ми разом </a:t>
            </a:r>
            <a:r>
              <a:rPr lang="uk-UA" sz="2400" i="1" dirty="0"/>
              <a:t>практикуємось! Чому? </a:t>
            </a:r>
            <a:r>
              <a:rPr lang="uk-UA" sz="2400" i="1" dirty="0" smtClean="0"/>
              <a:t>Щоб </a:t>
            </a:r>
            <a:r>
              <a:rPr lang="uk-UA" sz="2400" i="1" dirty="0"/>
              <a:t>краще читати</a:t>
            </a:r>
            <a:r>
              <a:rPr lang="uk-UA" sz="2400" i="1" dirty="0" smtClean="0"/>
              <a:t>! Щоб краще розуміти прочитане!</a:t>
            </a:r>
            <a:endParaRPr lang="uk-UA" sz="2400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67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 - схема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2708392"/>
              </p:ext>
            </p:extLst>
          </p:nvPr>
        </p:nvGraphicFramePr>
        <p:xfrm>
          <a:off x="457200" y="1600200"/>
          <a:ext cx="8234199" cy="44555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35423"/>
                <a:gridCol w="3898776"/>
              </a:tblGrid>
              <a:tr h="11807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Читання для когось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400" b="0" dirty="0" smtClean="0">
                          <a:effectLst/>
                        </a:rPr>
                        <a:t>Самостійність)</a:t>
                      </a:r>
                      <a:endParaRPr lang="uk-UA" sz="2000" b="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</a:rPr>
                        <a:t>Учні                                                                                               Учитель</a:t>
                      </a:r>
                      <a:endParaRPr lang="uk-UA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53507"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Вибери пару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Читай по черзі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Починай одразу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Контролюй свій голос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Формуй витривалість</a:t>
                      </a:r>
                      <a:endParaRPr lang="uk-UA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Працюй </a:t>
                      </a:r>
                      <a:r>
                        <a:rPr lang="uk-UA" sz="2800" dirty="0">
                          <a:effectLst/>
                        </a:rPr>
                        <a:t>з учнями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3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-2200850"/>
            <a:ext cx="8229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FF0066"/>
                </a:solidFill>
              </a:rPr>
              <a:t/>
            </a:r>
            <a:br>
              <a:rPr lang="uk-UA" sz="9600" b="1" dirty="0" smtClean="0">
                <a:solidFill>
                  <a:srgbClr val="FF0066"/>
                </a:solidFill>
              </a:rPr>
            </a:br>
            <a:r>
              <a:rPr lang="uk-UA" sz="9600" b="1" dirty="0">
                <a:solidFill>
                  <a:srgbClr val="FF0066"/>
                </a:solidFill>
              </a:rPr>
              <a:t/>
            </a:r>
            <a:br>
              <a:rPr lang="uk-UA" sz="9600" b="1" dirty="0">
                <a:solidFill>
                  <a:srgbClr val="FF0066"/>
                </a:solidFill>
              </a:rPr>
            </a:br>
            <a:r>
              <a:rPr lang="en-US" sz="6600" b="1" dirty="0" smtClean="0">
                <a:solidFill>
                  <a:srgbClr val="FF0066"/>
                </a:solidFill>
              </a:rPr>
              <a:t>D</a:t>
            </a:r>
            <a:r>
              <a:rPr lang="en-US" sz="6600" b="1" dirty="0" smtClean="0">
                <a:solidFill>
                  <a:srgbClr val="00B050"/>
                </a:solidFill>
              </a:rPr>
              <a:t>A</a:t>
            </a:r>
            <a:r>
              <a:rPr lang="en-US" sz="6600" b="1" dirty="0" smtClean="0">
                <a:solidFill>
                  <a:srgbClr val="FFC000"/>
                </a:solidFill>
              </a:rPr>
              <a:t>I</a:t>
            </a:r>
            <a:r>
              <a:rPr lang="en-US" sz="6600" b="1" dirty="0" smtClean="0">
                <a:solidFill>
                  <a:srgbClr val="00B0F0"/>
                </a:solidFill>
              </a:rPr>
              <a:t>L</a:t>
            </a:r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r>
              <a:rPr lang="en-US" sz="6600" b="1" dirty="0" smtClean="0"/>
              <a:t> </a:t>
            </a:r>
            <a:r>
              <a:rPr lang="en-US" sz="6600" b="1" dirty="0" smtClean="0">
                <a:solidFill>
                  <a:srgbClr val="7030A0"/>
                </a:solidFill>
              </a:rPr>
              <a:t>5</a:t>
            </a:r>
            <a:r>
              <a:rPr lang="uk-UA" sz="6600" b="1" dirty="0" smtClean="0">
                <a:solidFill>
                  <a:srgbClr val="7030A0"/>
                </a:solidFill>
              </a:rPr>
              <a:t/>
            </a:r>
            <a:br>
              <a:rPr lang="uk-UA" sz="6600" b="1" dirty="0" smtClean="0">
                <a:solidFill>
                  <a:srgbClr val="7030A0"/>
                </a:solidFill>
              </a:rPr>
            </a:br>
            <a:r>
              <a:rPr lang="uk-UA" sz="6600" b="1" dirty="0"/>
              <a:t>Щоденні 5</a:t>
            </a:r>
            <a:r>
              <a:rPr lang="uk-UA" sz="6600" b="1" dirty="0" smtClean="0">
                <a:solidFill>
                  <a:srgbClr val="7030A0"/>
                </a:solidFill>
              </a:rPr>
              <a:t/>
            </a:r>
            <a:br>
              <a:rPr lang="uk-UA" sz="6600" b="1" dirty="0" smtClean="0">
                <a:solidFill>
                  <a:srgbClr val="7030A0"/>
                </a:solidFill>
              </a:rPr>
            </a:br>
            <a:endParaRPr lang="uk-UA" sz="66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55432058"/>
              </p:ext>
            </p:extLst>
          </p:nvPr>
        </p:nvGraphicFramePr>
        <p:xfrm>
          <a:off x="683568" y="2564904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96967"/>
            <a:ext cx="2048285" cy="21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37583" r="11555" b="9618"/>
          <a:stretch/>
        </p:blipFill>
        <p:spPr>
          <a:xfrm>
            <a:off x="6717920" y="4725145"/>
            <a:ext cx="2426080" cy="2132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ЧИТАННЯ ДЛЯ </a:t>
            </a:r>
            <a:r>
              <a:rPr lang="uk-UA" dirty="0"/>
              <a:t>КОГОСЬ</a:t>
            </a:r>
            <a:br>
              <a:rPr lang="uk-UA" dirty="0"/>
            </a:br>
            <a:r>
              <a:rPr lang="uk-UA" sz="3100" dirty="0" smtClean="0"/>
              <a:t>(</a:t>
            </a:r>
            <a:r>
              <a:rPr lang="uk-UA" sz="3100" dirty="0" err="1" smtClean="0"/>
              <a:t>Самооцінювання</a:t>
            </a:r>
            <a:r>
              <a:rPr lang="uk-UA" sz="3100" dirty="0" smtClean="0"/>
              <a:t> і </a:t>
            </a:r>
            <a:r>
              <a:rPr lang="uk-UA" sz="3100" dirty="0" err="1" smtClean="0"/>
              <a:t>взаємооцінювання</a:t>
            </a:r>
            <a:r>
              <a:rPr lang="uk-UA" sz="3100" dirty="0" smtClean="0"/>
              <a:t>)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7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Ми гарно і дружно працюємо разом. </a:t>
            </a:r>
          </a:p>
          <a:p>
            <a:r>
              <a:rPr lang="uk-UA" dirty="0"/>
              <a:t>Ми одразу починаємо працювати. </a:t>
            </a:r>
            <a:endParaRPr lang="uk-UA" dirty="0" smtClean="0"/>
          </a:p>
          <a:p>
            <a:r>
              <a:rPr lang="uk-UA" dirty="0" smtClean="0"/>
              <a:t>Наші </a:t>
            </a:r>
            <a:r>
              <a:rPr lang="uk-UA" dirty="0"/>
              <a:t>очі дивляться в книгу.</a:t>
            </a:r>
          </a:p>
          <a:p>
            <a:r>
              <a:rPr lang="uk-UA" dirty="0" smtClean="0"/>
              <a:t>Ми читаємо по черзі (абзац чи сторінку).</a:t>
            </a:r>
          </a:p>
          <a:p>
            <a:r>
              <a:rPr lang="uk-UA" dirty="0"/>
              <a:t>Під час читання </a:t>
            </a:r>
            <a:r>
              <a:rPr lang="uk-UA" dirty="0" smtClean="0"/>
              <a:t>ми залишаємось </a:t>
            </a:r>
            <a:r>
              <a:rPr lang="uk-UA" dirty="0"/>
              <a:t>на одному місці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Ми контролюємо свій голос під час читання.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Ми допомагаємо один одному </a:t>
            </a:r>
          </a:p>
          <a:p>
            <a:pPr marL="0" indent="0">
              <a:buNone/>
            </a:pPr>
            <a:r>
              <a:rPr lang="uk-UA" dirty="0" smtClean="0"/>
              <a:t>зрозуміти прочитане.</a:t>
            </a:r>
            <a:endParaRPr lang="en-US" dirty="0"/>
          </a:p>
          <a:p>
            <a:r>
              <a:rPr lang="uk-UA" sz="3000" b="1" dirty="0" smtClean="0"/>
              <a:t>МИ ЧИТАЄМО </a:t>
            </a:r>
            <a:r>
              <a:rPr lang="uk-UA" sz="3000" b="1" dirty="0"/>
              <a:t>ВЕСЬ ВІДВЕДЕНИЙ ЧАС!</a:t>
            </a:r>
          </a:p>
          <a:p>
            <a:endParaRPr lang="uk-UA" b="1" dirty="0" smtClean="0"/>
          </a:p>
          <a:p>
            <a:endParaRPr lang="en-US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6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ЧИТАННЯ ДЛЯ КОГОСЬ</a:t>
            </a:r>
            <a:br>
              <a:rPr lang="uk-UA" dirty="0"/>
            </a:br>
            <a:r>
              <a:rPr lang="uk-UA" sz="3600" dirty="0" smtClean="0"/>
              <a:t>зразки завдань</a:t>
            </a:r>
            <a:endParaRPr lang="uk-UA" sz="3600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859">
            <a:off x="683568" y="1396095"/>
            <a:ext cx="3744416" cy="5244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068">
            <a:off x="5000711" y="1582938"/>
            <a:ext cx="3596029" cy="50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                         СЛУХАННЯ</a:t>
            </a:r>
            <a:br>
              <a:rPr lang="uk-UA" dirty="0" smtClean="0"/>
            </a:br>
            <a:r>
              <a:rPr lang="uk-UA" dirty="0" smtClean="0"/>
              <a:t>                 </a:t>
            </a:r>
            <a:r>
              <a:rPr lang="uk-UA" sz="3100" dirty="0" smtClean="0"/>
              <a:t>(інструкція для вчителя)</a:t>
            </a:r>
            <a:endParaRPr lang="uk-UA" sz="31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Учитель:</a:t>
            </a:r>
          </a:p>
          <a:p>
            <a:r>
              <a:rPr lang="uk-UA" dirty="0" smtClean="0"/>
              <a:t>Готує матеріал для слухання (сюжетні твори, </a:t>
            </a:r>
            <a:r>
              <a:rPr lang="uk-UA" dirty="0" err="1" smtClean="0"/>
              <a:t>аудіозаписи</a:t>
            </a:r>
            <a:r>
              <a:rPr lang="uk-UA" dirty="0" smtClean="0"/>
              <a:t>).</a:t>
            </a:r>
            <a:endParaRPr lang="uk-UA" dirty="0"/>
          </a:p>
          <a:p>
            <a:r>
              <a:rPr lang="uk-UA" dirty="0" smtClean="0"/>
              <a:t>Готує </a:t>
            </a:r>
            <a:r>
              <a:rPr lang="uk-UA" dirty="0"/>
              <a:t>завдання для роботи </a:t>
            </a:r>
            <a:r>
              <a:rPr lang="uk-UA" dirty="0" smtClean="0"/>
              <a:t>над </a:t>
            </a:r>
            <a:r>
              <a:rPr lang="uk-UA" dirty="0"/>
              <a:t>усвідомленням </a:t>
            </a:r>
            <a:r>
              <a:rPr lang="uk-UA" dirty="0" smtClean="0"/>
              <a:t>почутого.</a:t>
            </a:r>
          </a:p>
          <a:p>
            <a:r>
              <a:rPr lang="uk-UA" dirty="0" smtClean="0"/>
              <a:t>Готує матеріали для роботи після слухання.</a:t>
            </a:r>
            <a:endParaRPr lang="uk-UA" dirty="0"/>
          </a:p>
          <a:p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56302"/>
            <a:ext cx="3528391" cy="4605029"/>
          </a:xfrm>
        </p:spPr>
      </p:pic>
      <p:sp>
        <p:nvSpPr>
          <p:cNvPr id="8" name="Виноска-хмарка 7"/>
          <p:cNvSpPr/>
          <p:nvPr/>
        </p:nvSpPr>
        <p:spPr>
          <a:xfrm>
            <a:off x="5645978" y="908720"/>
            <a:ext cx="3498021" cy="2376264"/>
          </a:xfrm>
          <a:prstGeom prst="cloudCallout">
            <a:avLst>
              <a:gd name="adj1" fmla="val -6288"/>
              <a:gd name="adj2" fmla="val 6188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5645978" y="1417638"/>
            <a:ext cx="3678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      </a:t>
            </a:r>
            <a:r>
              <a:rPr lang="uk-UA" b="1" i="1" dirty="0" smtClean="0"/>
              <a:t>Я слухаю, щоб </a:t>
            </a:r>
            <a:r>
              <a:rPr lang="uk-UA" b="1" i="1" dirty="0"/>
              <a:t>отримати </a:t>
            </a:r>
            <a:r>
              <a:rPr lang="uk-UA" b="1" i="1" dirty="0" smtClean="0"/>
              <a:t>інформацію. Я </a:t>
            </a:r>
            <a:r>
              <a:rPr lang="uk-UA" b="1" i="1" dirty="0"/>
              <a:t>можу дізнатись багато </a:t>
            </a:r>
            <a:r>
              <a:rPr lang="uk-UA" b="1" i="1" dirty="0" smtClean="0"/>
              <a:t>цікавого. Я можу навчитись інтонуванню та артистичності.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6747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 - схема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9572431"/>
              </p:ext>
            </p:extLst>
          </p:nvPr>
        </p:nvGraphicFramePr>
        <p:xfrm>
          <a:off x="457200" y="1600200"/>
          <a:ext cx="8234199" cy="44555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35423"/>
                <a:gridCol w="3898776"/>
              </a:tblGrid>
              <a:tr h="11807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Читання для когось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400" b="0" dirty="0" smtClean="0">
                          <a:effectLst/>
                        </a:rPr>
                        <a:t>Самостійність)</a:t>
                      </a:r>
                      <a:endParaRPr lang="uk-UA" sz="2000" b="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</a:rPr>
                        <a:t>Учні                                                                                               Учитель</a:t>
                      </a:r>
                      <a:endParaRPr lang="uk-UA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53507"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Візьми</a:t>
                      </a:r>
                      <a:r>
                        <a:rPr lang="uk-UA" sz="2800" baseline="0" dirty="0" smtClean="0"/>
                        <a:t> матеріали</a:t>
                      </a:r>
                      <a:endParaRPr lang="uk-UA" sz="2800" dirty="0" smtClean="0"/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Починай одразу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Використовуй стратегії для розуміння почутого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Формуй витривалість</a:t>
                      </a:r>
                      <a:endParaRPr lang="uk-UA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Працюй </a:t>
                      </a:r>
                      <a:r>
                        <a:rPr lang="uk-UA" sz="2800" dirty="0">
                          <a:effectLst/>
                        </a:rPr>
                        <a:t>з учнями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1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44" y="2924944"/>
            <a:ext cx="2972355" cy="3787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СЛУХАННЯ</a:t>
            </a:r>
            <a:r>
              <a:rPr lang="uk-UA" dirty="0"/>
              <a:t/>
            </a:r>
            <a:br>
              <a:rPr lang="uk-UA" dirty="0"/>
            </a:br>
            <a:r>
              <a:rPr lang="uk-UA" sz="3100" dirty="0" smtClean="0"/>
              <a:t>(</a:t>
            </a:r>
            <a:r>
              <a:rPr lang="uk-UA" sz="3100" dirty="0" err="1" smtClean="0"/>
              <a:t>Самооцінювання</a:t>
            </a:r>
            <a:r>
              <a:rPr lang="uk-UA" sz="3100" dirty="0" smtClean="0"/>
              <a:t>)</a:t>
            </a:r>
            <a:r>
              <a:rPr lang="uk-UA" dirty="0"/>
              <a:t/>
            </a:r>
            <a:br>
              <a:rPr lang="uk-UA" dirty="0"/>
            </a:br>
            <a:r>
              <a:rPr lang="uk-UA" sz="3100" dirty="0" smtClean="0"/>
              <a:t/>
            </a:r>
            <a:br>
              <a:rPr lang="uk-UA" sz="3100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1244" y="1417638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Я спокійно беру всі необхідні матеріали.</a:t>
            </a:r>
            <a:endParaRPr lang="en-US" dirty="0" smtClean="0"/>
          </a:p>
          <a:p>
            <a:r>
              <a:rPr lang="uk-UA" dirty="0"/>
              <a:t>Я одразу починаю працювати.</a:t>
            </a:r>
          </a:p>
          <a:p>
            <a:r>
              <a:rPr lang="uk-UA" dirty="0" smtClean="0"/>
              <a:t>Я весь час </a:t>
            </a:r>
            <a:r>
              <a:rPr lang="uk-UA" dirty="0"/>
              <a:t>залишаюсь на одному місці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Я </a:t>
            </a:r>
            <a:r>
              <a:rPr lang="uk-UA" dirty="0"/>
              <a:t>використовую стратегії та прийоми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для розуміння почутого.</a:t>
            </a:r>
          </a:p>
          <a:p>
            <a:r>
              <a:rPr lang="uk-UA" dirty="0" smtClean="0"/>
              <a:t>Я використовую лише ті засоби </a:t>
            </a:r>
          </a:p>
          <a:p>
            <a:pPr marL="0" indent="0">
              <a:buNone/>
            </a:pPr>
            <a:r>
              <a:rPr lang="uk-UA" dirty="0" smtClean="0"/>
              <a:t>і записи, які рекомендує учитель.</a:t>
            </a:r>
          </a:p>
          <a:p>
            <a:r>
              <a:rPr lang="uk-UA" dirty="0"/>
              <a:t>Я </a:t>
            </a:r>
            <a:r>
              <a:rPr lang="uk-UA" dirty="0" smtClean="0"/>
              <a:t>ПРАЦЮЮ </a:t>
            </a:r>
            <a:r>
              <a:rPr lang="uk-UA" dirty="0"/>
              <a:t>ВЕСЬ ВІДВЕДЕНИЙ ЧАС</a:t>
            </a:r>
            <a:r>
              <a:rPr lang="uk-UA" dirty="0" smtClean="0"/>
              <a:t>!</a:t>
            </a:r>
          </a:p>
          <a:p>
            <a:r>
              <a:rPr lang="uk-UA" dirty="0" smtClean="0"/>
              <a:t>Я прибираю всі матеріали на місце. </a:t>
            </a:r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99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СЛУХАННЯ</a:t>
            </a:r>
            <a:br>
              <a:rPr lang="uk-UA" dirty="0"/>
            </a:br>
            <a:r>
              <a:rPr lang="uk-UA" sz="3600" dirty="0" smtClean="0"/>
              <a:t>зразки завдань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595925" cy="50295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96827"/>
            <a:ext cx="3622989" cy="50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РОБОТА</a:t>
            </a:r>
            <a:r>
              <a:rPr lang="en-US" dirty="0" smtClean="0"/>
              <a:t> </a:t>
            </a:r>
            <a:r>
              <a:rPr lang="uk-UA" dirty="0" smtClean="0"/>
              <a:t>ЗІ СЛОВАМИ</a:t>
            </a:r>
            <a:r>
              <a:rPr lang="uk-UA" dirty="0"/>
              <a:t/>
            </a:r>
            <a:br>
              <a:rPr lang="uk-UA" dirty="0"/>
            </a:br>
            <a:endParaRPr lang="uk-UA" sz="31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766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Учитель:</a:t>
            </a:r>
          </a:p>
          <a:p>
            <a:r>
              <a:rPr lang="uk-UA" dirty="0" smtClean="0"/>
              <a:t>Добирає слова та тексти для роботи.</a:t>
            </a:r>
          </a:p>
          <a:p>
            <a:r>
              <a:rPr lang="uk-UA" dirty="0" smtClean="0"/>
              <a:t>Добирає матеріали і завдання.</a:t>
            </a:r>
          </a:p>
          <a:p>
            <a:r>
              <a:rPr lang="uk-UA" dirty="0" smtClean="0"/>
              <a:t>Готує словники.</a:t>
            </a:r>
          </a:p>
          <a:p>
            <a:r>
              <a:rPr lang="uk-UA" dirty="0" smtClean="0"/>
              <a:t>Розміщує слова на «стіні слів».</a:t>
            </a:r>
            <a:endParaRPr lang="uk-UA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558020"/>
            <a:ext cx="3600400" cy="3122339"/>
          </a:xfrm>
        </p:spPr>
      </p:pic>
      <p:sp>
        <p:nvSpPr>
          <p:cNvPr id="9" name="Виноска-хмарка 8"/>
          <p:cNvSpPr/>
          <p:nvPr/>
        </p:nvSpPr>
        <p:spPr>
          <a:xfrm>
            <a:off x="4495800" y="1196752"/>
            <a:ext cx="4617778" cy="2225264"/>
          </a:xfrm>
          <a:prstGeom prst="cloudCallout">
            <a:avLst>
              <a:gd name="adj1" fmla="val -4931"/>
              <a:gd name="adj2" fmla="val 7034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932040" y="1647664"/>
            <a:ext cx="4473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вивчаю </a:t>
            </a:r>
            <a:r>
              <a:rPr lang="uk-UA" sz="2000" dirty="0"/>
              <a:t>свою рідну українську </a:t>
            </a:r>
            <a:r>
              <a:rPr lang="uk-UA" sz="2000" dirty="0" smtClean="0"/>
              <a:t>мову. </a:t>
            </a:r>
          </a:p>
          <a:p>
            <a:r>
              <a:rPr lang="uk-UA" sz="2000" dirty="0" smtClean="0"/>
              <a:t>Я </a:t>
            </a:r>
            <a:r>
              <a:rPr lang="uk-UA" sz="2000" dirty="0"/>
              <a:t>правильно використовую слова в різних ситуаціях. </a:t>
            </a:r>
            <a:endParaRPr lang="uk-UA" sz="2000" dirty="0" smtClean="0"/>
          </a:p>
          <a:p>
            <a:r>
              <a:rPr lang="uk-UA" sz="2000" dirty="0" smtClean="0"/>
              <a:t>Я </a:t>
            </a:r>
            <a:r>
              <a:rPr lang="uk-UA" sz="2000" dirty="0"/>
              <a:t>практикуюсь у написанні слів.</a:t>
            </a:r>
          </a:p>
        </p:txBody>
      </p:sp>
    </p:spTree>
    <p:extLst>
      <p:ext uri="{BB962C8B-B14F-4D97-AF65-F5344CB8AC3E}">
        <p14:creationId xmlns:p14="http://schemas.microsoft.com/office/powerpoint/2010/main" val="38619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 - схема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5795362"/>
              </p:ext>
            </p:extLst>
          </p:nvPr>
        </p:nvGraphicFramePr>
        <p:xfrm>
          <a:off x="457200" y="1600200"/>
          <a:ext cx="8234199" cy="44555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35423"/>
                <a:gridCol w="3898776"/>
              </a:tblGrid>
              <a:tr h="11807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Читання для когось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400" b="0" dirty="0" smtClean="0">
                          <a:effectLst/>
                        </a:rPr>
                        <a:t>Самостійність)</a:t>
                      </a:r>
                      <a:endParaRPr lang="uk-UA" sz="2000" b="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</a:rPr>
                        <a:t>Учні                                                                                               Учитель</a:t>
                      </a:r>
                      <a:endParaRPr lang="uk-UA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53507"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Візьми</a:t>
                      </a:r>
                      <a:r>
                        <a:rPr lang="uk-UA" sz="2800" baseline="0" dirty="0" smtClean="0"/>
                        <a:t> матеріали</a:t>
                      </a:r>
                      <a:endParaRPr lang="uk-UA" sz="2800" dirty="0" smtClean="0"/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Починай одразу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Використовуй словники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Формуй витривалість</a:t>
                      </a:r>
                      <a:endParaRPr lang="uk-UA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Працюй </a:t>
                      </a:r>
                      <a:r>
                        <a:rPr lang="uk-UA" sz="2800" dirty="0">
                          <a:effectLst/>
                        </a:rPr>
                        <a:t>з учнями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5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51313"/>
            <a:ext cx="2555776" cy="39066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РОБОТА</a:t>
            </a:r>
            <a:r>
              <a:rPr lang="en-US" dirty="0"/>
              <a:t> </a:t>
            </a:r>
            <a:r>
              <a:rPr lang="uk-UA" dirty="0" smtClean="0"/>
              <a:t>ЗІ </a:t>
            </a:r>
            <a:r>
              <a:rPr lang="uk-UA" dirty="0"/>
              <a:t>СЛОВАМИ</a:t>
            </a:r>
            <a:br>
              <a:rPr lang="uk-UA" dirty="0"/>
            </a:br>
            <a:r>
              <a:rPr lang="uk-UA" sz="3100" dirty="0" smtClean="0"/>
              <a:t>(</a:t>
            </a:r>
            <a:r>
              <a:rPr lang="uk-UA" sz="3100" dirty="0" err="1" smtClean="0"/>
              <a:t>Самооцінювання</a:t>
            </a:r>
            <a:r>
              <a:rPr lang="uk-UA" sz="3100" dirty="0" smtClean="0"/>
              <a:t>)</a:t>
            </a:r>
            <a:endParaRPr lang="uk-UA" sz="31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417638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r>
              <a:rPr lang="uk-UA" dirty="0" smtClean="0"/>
              <a:t>Я беру матеріали швидко і тихо.</a:t>
            </a:r>
          </a:p>
          <a:p>
            <a:r>
              <a:rPr lang="uk-UA" dirty="0"/>
              <a:t>Я одразу починаю працювати.</a:t>
            </a:r>
          </a:p>
          <a:p>
            <a:r>
              <a:rPr lang="uk-UA" dirty="0" smtClean="0"/>
              <a:t>Під час роботи залишаюсь на одному місці.</a:t>
            </a:r>
          </a:p>
          <a:p>
            <a:r>
              <a:rPr lang="uk-UA" dirty="0"/>
              <a:t>Я виконую все правильно і охайно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Я </a:t>
            </a:r>
            <a:r>
              <a:rPr lang="uk-UA" dirty="0"/>
              <a:t>можу використовувати різні </a:t>
            </a:r>
            <a:r>
              <a:rPr lang="uk-UA" dirty="0" smtClean="0"/>
              <a:t>словники.</a:t>
            </a:r>
          </a:p>
          <a:p>
            <a:r>
              <a:rPr lang="uk-UA" dirty="0" smtClean="0"/>
              <a:t>Під час роботи я дотримуюсь інструкції.</a:t>
            </a:r>
          </a:p>
          <a:p>
            <a:r>
              <a:rPr lang="uk-UA" b="1" dirty="0" smtClean="0"/>
              <a:t>Я </a:t>
            </a:r>
            <a:r>
              <a:rPr lang="uk-UA" b="1" dirty="0"/>
              <a:t>ПРАЦЮЮ ВЕСЬ ВІДВЕДЕНИЙ ЧАС!</a:t>
            </a:r>
          </a:p>
          <a:p>
            <a:r>
              <a:rPr lang="uk-UA" dirty="0"/>
              <a:t>Я прибираю всі матеріали на місце. </a:t>
            </a:r>
          </a:p>
          <a:p>
            <a:endParaRPr lang="uk-UA" sz="1800" dirty="0"/>
          </a:p>
          <a:p>
            <a:pPr marL="0" indent="0" algn="ctr">
              <a:buNone/>
            </a:pPr>
            <a:endParaRPr lang="uk-UA" sz="1800" dirty="0"/>
          </a:p>
          <a:p>
            <a:pPr marL="0" indent="0" algn="ctr"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4216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16633"/>
          <a:ext cx="8928992" cy="677406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38194"/>
                <a:gridCol w="2298110"/>
                <a:gridCol w="504056"/>
                <a:gridCol w="2443829"/>
                <a:gridCol w="436491"/>
                <a:gridCol w="2376264"/>
                <a:gridCol w="432048"/>
              </a:tblGrid>
              <a:tr h="57606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effectLst/>
                        </a:rPr>
                        <a:t>Початкова структура системи </a:t>
                      </a:r>
                      <a:r>
                        <a:rPr lang="en-US" sz="3200" dirty="0">
                          <a:effectLst/>
                        </a:rPr>
                        <a:t>Daily</a:t>
                      </a:r>
                      <a:r>
                        <a:rPr lang="ru-RU" sz="3200" dirty="0">
                          <a:effectLst/>
                        </a:rPr>
                        <a:t> 5 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8147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Пояснення</a:t>
                      </a:r>
                      <a:endParaRPr lang="uk-UA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Учні</a:t>
                      </a:r>
                      <a:endParaRPr lang="uk-UA" sz="16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effectLst/>
                        </a:rPr>
                        <a:t>1.Читання для себе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effectLst/>
                        </a:rPr>
                        <a:t>2.Письмо для себе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3.Читання для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baseline="0" dirty="0" err="1" smtClean="0">
                          <a:effectLst/>
                        </a:rPr>
                        <a:t>когось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effectLst/>
                        </a:rPr>
                        <a:t>4.Слухання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5.Робота </a:t>
                      </a:r>
                      <a:r>
                        <a:rPr lang="ru-RU" sz="2000" dirty="0" err="1" smtClean="0">
                          <a:effectLst/>
                        </a:rPr>
                        <a:t>зі</a:t>
                      </a:r>
                      <a:r>
                        <a:rPr lang="ru-RU" sz="2000" baseline="0" dirty="0" smtClean="0">
                          <a:effectLst/>
                        </a:rPr>
                        <a:t> словами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Пояснення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Учні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effectLst/>
                        </a:rPr>
                        <a:t>1.Читання для себе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effectLst/>
                        </a:rPr>
                        <a:t>2.Письмо для себе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3.Читання для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baseline="0" dirty="0" err="1" smtClean="0">
                          <a:effectLst/>
                        </a:rPr>
                        <a:t>когось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effectLst/>
                        </a:rPr>
                        <a:t>4.Слухання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5.Робота </a:t>
                      </a:r>
                      <a:r>
                        <a:rPr lang="ru-RU" sz="2000" dirty="0" err="1" smtClean="0">
                          <a:effectLst/>
                        </a:rPr>
                        <a:t>зі</a:t>
                      </a:r>
                      <a:r>
                        <a:rPr lang="ru-RU" sz="2000" baseline="0" dirty="0" smtClean="0">
                          <a:effectLst/>
                        </a:rPr>
                        <a:t> словами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Пояснення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Учні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effectLst/>
                        </a:rPr>
                        <a:t>1.Читання для себе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effectLst/>
                        </a:rPr>
                        <a:t>2.Письмо для себе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3.Читання для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baseline="0" dirty="0" err="1" smtClean="0">
                          <a:effectLst/>
                        </a:rPr>
                        <a:t>когось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effectLst/>
                        </a:rPr>
                        <a:t>4.Слухання</a:t>
                      </a:r>
                      <a:endParaRPr lang="uk-UA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5.Робота </a:t>
                      </a:r>
                      <a:r>
                        <a:rPr lang="ru-RU" sz="2000" dirty="0" err="1" smtClean="0">
                          <a:effectLst/>
                        </a:rPr>
                        <a:t>зі</a:t>
                      </a:r>
                      <a:r>
                        <a:rPr lang="ru-RU" sz="2000" baseline="0" dirty="0" smtClean="0">
                          <a:effectLst/>
                        </a:rPr>
                        <a:t> словами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Підсумок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927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7-10 </a:t>
                      </a:r>
                      <a:r>
                        <a:rPr lang="ru-RU" sz="2400" dirty="0" err="1">
                          <a:effectLst/>
                        </a:rPr>
                        <a:t>хвилин</a:t>
                      </a:r>
                      <a:endParaRPr lang="uk-UA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Учитель</a:t>
                      </a:r>
                      <a:endParaRPr lang="uk-UA" sz="2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- Індивідуальні </a:t>
                      </a:r>
                      <a:r>
                        <a:rPr lang="uk-UA" sz="2000" dirty="0">
                          <a:effectLst/>
                        </a:rPr>
                        <a:t>заняття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- Навчання у малих групах</a:t>
                      </a:r>
                      <a:endParaRPr lang="uk-UA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</a:rPr>
                        <a:t>Оцінювання</a:t>
                      </a:r>
                      <a:endParaRPr lang="uk-UA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7-10 </a:t>
                      </a:r>
                      <a:r>
                        <a:rPr lang="ru-RU" sz="2400" b="1" dirty="0" err="1">
                          <a:effectLst/>
                        </a:rPr>
                        <a:t>хвилин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Учитель</a:t>
                      </a:r>
                      <a:endParaRPr lang="uk-UA" sz="2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- Індивідуальні </a:t>
                      </a:r>
                      <a:r>
                        <a:rPr lang="uk-UA" sz="2000" dirty="0">
                          <a:effectLst/>
                        </a:rPr>
                        <a:t>заняття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- Навчання у малих групах</a:t>
                      </a:r>
                      <a:endParaRPr lang="uk-UA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</a:rPr>
                        <a:t>Оцінювання</a:t>
                      </a:r>
                      <a:endParaRPr lang="uk-UA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7-10 </a:t>
                      </a:r>
                      <a:r>
                        <a:rPr lang="ru-RU" sz="2400" b="1" dirty="0" err="1">
                          <a:effectLst/>
                        </a:rPr>
                        <a:t>хвилин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Учитель</a:t>
                      </a:r>
                      <a:endParaRPr lang="uk-UA" sz="20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- Індивідуальні </a:t>
                      </a:r>
                      <a:r>
                        <a:rPr lang="uk-UA" sz="2000" dirty="0">
                          <a:effectLst/>
                        </a:rPr>
                        <a:t>заняття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- Навчання у малих групах</a:t>
                      </a:r>
                      <a:endParaRPr lang="uk-UA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</a:rPr>
                        <a:t>Оцінювання</a:t>
                      </a:r>
                      <a:endParaRPr lang="uk-UA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7-10 </a:t>
                      </a:r>
                      <a:r>
                        <a:rPr lang="ru-RU" sz="2400" b="1" dirty="0" err="1">
                          <a:effectLst/>
                        </a:rPr>
                        <a:t>хвилин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436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effectLst/>
                        </a:rPr>
                        <a:t>20-30 хвилин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 smtClean="0">
                          <a:effectLst/>
                        </a:rPr>
                        <a:t>20-30 хвилин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 smtClean="0">
                          <a:effectLst/>
                        </a:rPr>
                        <a:t>20-30 хвилин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я 10"/>
          <p:cNvGraphicFramePr>
            <a:graphicFrameLocks noGrp="1"/>
          </p:cNvGraphicFramePr>
          <p:nvPr>
            <p:extLst/>
          </p:nvPr>
        </p:nvGraphicFramePr>
        <p:xfrm>
          <a:off x="971600" y="6523096"/>
          <a:ext cx="7431695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16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Кожна частина навчального блоку </a:t>
                      </a:r>
                      <a:r>
                        <a:rPr lang="uk-UA" sz="2000" dirty="0" smtClean="0">
                          <a:effectLst/>
                        </a:rPr>
                        <a:t>може </a:t>
                      </a:r>
                      <a:r>
                        <a:rPr lang="uk-UA" sz="2000" dirty="0">
                          <a:effectLst/>
                        </a:rPr>
                        <a:t>бути автономною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135599"/>
              </p:ext>
            </p:extLst>
          </p:nvPr>
        </p:nvGraphicFramePr>
        <p:xfrm>
          <a:off x="468334" y="404664"/>
          <a:ext cx="846043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91" y="3212976"/>
            <a:ext cx="28160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</a:rPr>
              <a:t>DAILY </a:t>
            </a:r>
            <a:r>
              <a:rPr lang="en-US" sz="4500" b="1" dirty="0" smtClean="0">
                <a:solidFill>
                  <a:schemeClr val="bg1"/>
                </a:solidFill>
              </a:rPr>
              <a:t>5</a:t>
            </a:r>
            <a:endParaRPr lang="uk-UA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Методична система</a:t>
            </a:r>
            <a:br>
              <a:rPr lang="uk-UA" b="1" dirty="0"/>
            </a:br>
            <a:r>
              <a:rPr lang="en-US" sz="3600" b="1" i="1" dirty="0" smtClean="0"/>
              <a:t>Daily</a:t>
            </a:r>
            <a:r>
              <a:rPr lang="ru-RU" sz="3600" b="1" i="1" dirty="0" smtClean="0"/>
              <a:t> </a:t>
            </a:r>
            <a:r>
              <a:rPr lang="ru-RU" sz="3600" b="1" i="1" dirty="0"/>
              <a:t>5 (</a:t>
            </a:r>
            <a:r>
              <a:rPr lang="ru-RU" sz="3600" b="1" i="1" dirty="0" err="1"/>
              <a:t>Читання</a:t>
            </a:r>
            <a:r>
              <a:rPr lang="ru-RU" sz="3600" b="1" i="1" dirty="0"/>
              <a:t> і </a:t>
            </a:r>
            <a:r>
              <a:rPr lang="ru-RU" sz="3600" b="1" i="1" dirty="0" smtClean="0"/>
              <a:t>письмо)</a:t>
            </a:r>
            <a:r>
              <a:rPr lang="ru-RU" sz="3600" b="1" i="1" dirty="0"/>
              <a:t>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uk-UA" sz="3600" b="1" dirty="0"/>
              <a:t/>
            </a:r>
            <a:br>
              <a:rPr lang="uk-UA" sz="3600" b="1" dirty="0"/>
            </a:br>
            <a:endParaRPr lang="uk-UA" sz="3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377728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навчального</a:t>
            </a:r>
            <a:r>
              <a:rPr lang="ru-RU" dirty="0"/>
              <a:t> режиму (</a:t>
            </a:r>
            <a:r>
              <a:rPr lang="ru-RU" dirty="0" err="1" smtClean="0"/>
              <a:t>навчання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тренування</a:t>
            </a:r>
            <a:r>
              <a:rPr lang="ru-RU" dirty="0" smtClean="0"/>
              <a:t>, </a:t>
            </a:r>
            <a:r>
              <a:rPr lang="ru-RU" dirty="0" err="1" smtClean="0"/>
              <a:t>вправляння</a:t>
            </a:r>
            <a:r>
              <a:rPr lang="ru-RU" dirty="0" smtClean="0"/>
              <a:t>)</a:t>
            </a:r>
          </a:p>
          <a:p>
            <a:r>
              <a:rPr lang="uk-UA" dirty="0" smtClean="0"/>
              <a:t>тренує </a:t>
            </a:r>
            <a:r>
              <a:rPr lang="uk-UA" dirty="0"/>
              <a:t>витривалість, </a:t>
            </a:r>
            <a:r>
              <a:rPr lang="uk-UA" dirty="0" smtClean="0"/>
              <a:t>розвиває самостійність</a:t>
            </a:r>
          </a:p>
          <a:p>
            <a:r>
              <a:rPr lang="uk-UA" dirty="0" smtClean="0"/>
              <a:t>навчає правилам </a:t>
            </a:r>
            <a:r>
              <a:rPr lang="uk-UA" dirty="0"/>
              <a:t>успішного </a:t>
            </a:r>
            <a:r>
              <a:rPr lang="uk-UA" dirty="0" smtClean="0"/>
              <a:t>вибору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08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ОСНОВИ</a:t>
            </a:r>
            <a:endParaRPr lang="uk-UA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8382787"/>
              </p:ext>
            </p:extLst>
          </p:nvPr>
        </p:nvGraphicFramePr>
        <p:xfrm>
          <a:off x="611560" y="1313384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7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10 кроків щоб навчати та навчитись самостійності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41763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/>
              <a:t>Крок</a:t>
            </a:r>
            <a:r>
              <a:rPr lang="ru-RU" dirty="0"/>
              <a:t> 1. </a:t>
            </a:r>
            <a:r>
              <a:rPr lang="ru-RU" dirty="0" err="1"/>
              <a:t>Визнач</a:t>
            </a:r>
            <a:r>
              <a:rPr lang="ru-RU" dirty="0"/>
              <a:t>,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навчити</a:t>
            </a:r>
            <a:endParaRPr lang="uk-UA" dirty="0"/>
          </a:p>
          <a:p>
            <a:pPr marL="0" indent="0">
              <a:buNone/>
            </a:pPr>
            <a:r>
              <a:rPr lang="ru-RU" dirty="0" err="1" smtClean="0"/>
              <a:t>Крок</a:t>
            </a:r>
            <a:r>
              <a:rPr lang="ru-RU" dirty="0" smtClean="0"/>
              <a:t> </a:t>
            </a:r>
            <a:r>
              <a:rPr lang="ru-RU" dirty="0"/>
              <a:t>2. Постав </a:t>
            </a:r>
            <a:r>
              <a:rPr lang="ru-RU" dirty="0" err="1"/>
              <a:t>ціль</a:t>
            </a:r>
            <a:r>
              <a:rPr lang="ru-RU" dirty="0"/>
              <a:t> та створи атмосферу </a:t>
            </a:r>
            <a:r>
              <a:rPr lang="ru-RU" dirty="0" err="1"/>
              <a:t>терміновості</a:t>
            </a:r>
            <a:endParaRPr lang="uk-UA" dirty="0"/>
          </a:p>
          <a:p>
            <a:pPr marL="0" indent="0">
              <a:buNone/>
            </a:pPr>
            <a:r>
              <a:rPr lang="ru-RU" dirty="0" err="1" smtClean="0"/>
              <a:t>Крок</a:t>
            </a:r>
            <a:r>
              <a:rPr lang="ru-RU" dirty="0" smtClean="0"/>
              <a:t> </a:t>
            </a:r>
            <a:r>
              <a:rPr lang="ru-RU" dirty="0"/>
              <a:t>3. </a:t>
            </a:r>
            <a:r>
              <a:rPr lang="ru-RU" dirty="0" err="1"/>
              <a:t>Записуй</a:t>
            </a:r>
            <a:r>
              <a:rPr lang="ru-RU" dirty="0"/>
              <a:t> </a:t>
            </a:r>
            <a:r>
              <a:rPr lang="ru-RU" dirty="0" err="1"/>
              <a:t>бажані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на Я</a:t>
            </a:r>
            <a:r>
              <a:rPr lang="ru-RU" dirty="0" smtClean="0"/>
              <a:t>-схему</a:t>
            </a:r>
            <a:endParaRPr lang="uk-UA" dirty="0"/>
          </a:p>
          <a:p>
            <a:pPr marL="0" indent="0">
              <a:buNone/>
            </a:pPr>
            <a:r>
              <a:rPr lang="ru-RU" dirty="0" err="1" smtClean="0"/>
              <a:t>Крок</a:t>
            </a:r>
            <a:r>
              <a:rPr lang="ru-RU" dirty="0" smtClean="0"/>
              <a:t> </a:t>
            </a:r>
            <a:r>
              <a:rPr lang="ru-RU" dirty="0"/>
              <a:t>4. </a:t>
            </a:r>
            <a:r>
              <a:rPr lang="ru-RU" dirty="0" err="1"/>
              <a:t>Змоделюй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бажану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endParaRPr lang="uk-UA" dirty="0"/>
          </a:p>
          <a:p>
            <a:pPr marL="0" indent="0">
              <a:buNone/>
            </a:pPr>
            <a:r>
              <a:rPr lang="ru-RU" dirty="0" err="1" smtClean="0"/>
              <a:t>Крок</a:t>
            </a:r>
            <a:r>
              <a:rPr lang="ru-RU" dirty="0" smtClean="0"/>
              <a:t> </a:t>
            </a:r>
            <a:r>
              <a:rPr lang="ru-RU" dirty="0"/>
              <a:t>5. </a:t>
            </a:r>
            <a:r>
              <a:rPr lang="ru-RU" dirty="0" err="1"/>
              <a:t>Змоделюй</a:t>
            </a:r>
            <a:r>
              <a:rPr lang="ru-RU" dirty="0"/>
              <a:t> </a:t>
            </a:r>
            <a:r>
              <a:rPr lang="ru-RU" dirty="0" err="1"/>
              <a:t>найменш</a:t>
            </a:r>
            <a:r>
              <a:rPr lang="ru-RU" dirty="0"/>
              <a:t> </a:t>
            </a:r>
            <a:r>
              <a:rPr lang="ru-RU" dirty="0" err="1"/>
              <a:t>бажану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бажану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42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/>
              <a:t>Крок</a:t>
            </a:r>
            <a:r>
              <a:rPr lang="ru-RU" sz="3600" dirty="0"/>
              <a:t> 6. </a:t>
            </a:r>
            <a:r>
              <a:rPr lang="ru-RU" sz="3600" dirty="0" err="1"/>
              <a:t>Розмісти</a:t>
            </a:r>
            <a:r>
              <a:rPr lang="ru-RU" sz="3600" dirty="0"/>
              <a:t> </a:t>
            </a:r>
            <a:r>
              <a:rPr lang="ru-RU" sz="3600" dirty="0" err="1"/>
              <a:t>учнів</a:t>
            </a:r>
            <a:r>
              <a:rPr lang="ru-RU" sz="3600" dirty="0"/>
              <a:t> по </a:t>
            </a:r>
            <a:r>
              <a:rPr lang="ru-RU" sz="3600" dirty="0" err="1"/>
              <a:t>класу</a:t>
            </a:r>
            <a:endParaRPr lang="uk-UA" sz="3600" dirty="0"/>
          </a:p>
          <a:p>
            <a:pPr marL="0" indent="0">
              <a:buNone/>
            </a:pPr>
            <a:r>
              <a:rPr lang="ru-RU" sz="3600" dirty="0" err="1"/>
              <a:t>Крок</a:t>
            </a:r>
            <a:r>
              <a:rPr lang="ru-RU" sz="3600" dirty="0"/>
              <a:t> 7. </a:t>
            </a:r>
            <a:r>
              <a:rPr lang="ru-RU" sz="3600" dirty="0" err="1"/>
              <a:t>Тренуй</a:t>
            </a:r>
            <a:r>
              <a:rPr lang="ru-RU" sz="3600" dirty="0"/>
              <a:t> та формуй </a:t>
            </a:r>
            <a:r>
              <a:rPr lang="ru-RU" sz="3600" dirty="0" err="1"/>
              <a:t>витривалість</a:t>
            </a:r>
            <a:r>
              <a:rPr lang="ru-RU" sz="3600" dirty="0"/>
              <a:t> </a:t>
            </a:r>
            <a:r>
              <a:rPr lang="ru-RU" dirty="0"/>
              <a:t>(</a:t>
            </a:r>
            <a:r>
              <a:rPr lang="uk-UA" dirty="0"/>
              <a:t>Таблиця витривалості)</a:t>
            </a:r>
          </a:p>
          <a:p>
            <a:pPr marL="0" indent="0">
              <a:buNone/>
            </a:pPr>
            <a:r>
              <a:rPr lang="ru-RU" sz="3600" dirty="0" err="1"/>
              <a:t>Крок</a:t>
            </a:r>
            <a:r>
              <a:rPr lang="ru-RU" sz="3600" dirty="0"/>
              <a:t> 8. Не </a:t>
            </a:r>
            <a:r>
              <a:rPr lang="ru-RU" sz="3600" dirty="0" err="1"/>
              <a:t>заважай</a:t>
            </a:r>
            <a:r>
              <a:rPr lang="ru-RU" sz="3600" dirty="0"/>
              <a:t> </a:t>
            </a:r>
            <a:r>
              <a:rPr lang="ru-RU" dirty="0"/>
              <a:t>(</a:t>
            </a:r>
            <a:r>
              <a:rPr lang="ru-RU" dirty="0" err="1"/>
              <a:t>початковий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– </a:t>
            </a:r>
            <a:r>
              <a:rPr lang="ru-RU" dirty="0" err="1"/>
              <a:t>спостереження</a:t>
            </a:r>
            <a:r>
              <a:rPr lang="ru-RU" dirty="0"/>
              <a:t>)</a:t>
            </a:r>
            <a:endParaRPr lang="uk-UA" dirty="0"/>
          </a:p>
          <a:p>
            <a:pPr marL="0" indent="0">
              <a:buNone/>
            </a:pPr>
            <a:r>
              <a:rPr lang="ru-RU" sz="3600" dirty="0" err="1"/>
              <a:t>Крок</a:t>
            </a:r>
            <a:r>
              <a:rPr lang="ru-RU" sz="3600" dirty="0"/>
              <a:t> 9. </a:t>
            </a:r>
            <a:r>
              <a:rPr lang="ru-RU" sz="3600" dirty="0" err="1"/>
              <a:t>Використовуй</a:t>
            </a:r>
            <a:r>
              <a:rPr lang="ru-RU" sz="3600" dirty="0"/>
              <a:t> тихий сигнал, </a:t>
            </a:r>
            <a:r>
              <a:rPr lang="ru-RU" sz="3600" dirty="0" err="1"/>
              <a:t>щоб</a:t>
            </a:r>
            <a:r>
              <a:rPr lang="ru-RU" sz="3600" dirty="0"/>
              <a:t> </a:t>
            </a:r>
            <a:r>
              <a:rPr lang="ru-RU" sz="3600" dirty="0" err="1"/>
              <a:t>скликати</a:t>
            </a:r>
            <a:r>
              <a:rPr lang="ru-RU" sz="3600" dirty="0"/>
              <a:t> </a:t>
            </a:r>
            <a:r>
              <a:rPr lang="ru-RU" sz="3600" dirty="0" err="1"/>
              <a:t>учнів</a:t>
            </a:r>
            <a:r>
              <a:rPr lang="ru-RU" sz="3600" dirty="0"/>
              <a:t> до початкового </a:t>
            </a:r>
            <a:r>
              <a:rPr lang="ru-RU" sz="3600" dirty="0" err="1"/>
              <a:t>місця</a:t>
            </a:r>
            <a:r>
              <a:rPr lang="ru-RU" sz="3600" dirty="0"/>
              <a:t> </a:t>
            </a:r>
            <a:r>
              <a:rPr lang="ru-RU" sz="3600" dirty="0" err="1"/>
              <a:t>збору</a:t>
            </a:r>
            <a:endParaRPr lang="uk-UA" sz="3600" dirty="0"/>
          </a:p>
          <a:p>
            <a:pPr marL="0" indent="0">
              <a:buNone/>
            </a:pPr>
            <a:r>
              <a:rPr lang="ru-RU" sz="3600" dirty="0" err="1"/>
              <a:t>Крок</a:t>
            </a:r>
            <a:r>
              <a:rPr lang="ru-RU" sz="3600" dirty="0"/>
              <a:t> 10. Проведи </a:t>
            </a:r>
            <a:r>
              <a:rPr lang="ru-RU" sz="3600" dirty="0" err="1"/>
              <a:t>групове</a:t>
            </a:r>
            <a:r>
              <a:rPr lang="ru-RU" sz="3600" dirty="0"/>
              <a:t> </a:t>
            </a:r>
            <a:r>
              <a:rPr lang="ru-RU" sz="3600" dirty="0" err="1"/>
              <a:t>опитування</a:t>
            </a:r>
            <a:r>
              <a:rPr lang="ru-RU" sz="3600" dirty="0"/>
              <a:t>: запитай «Як все </a:t>
            </a:r>
            <a:r>
              <a:rPr lang="ru-RU" sz="3600" dirty="0" err="1"/>
              <a:t>пройшло</a:t>
            </a:r>
            <a:r>
              <a:rPr lang="ru-RU" sz="3600" dirty="0"/>
              <a:t>?»</a:t>
            </a:r>
            <a:endParaRPr lang="uk-UA" sz="3600" dirty="0"/>
          </a:p>
          <a:p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8541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 - схема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530942"/>
              </p:ext>
            </p:extLst>
          </p:nvPr>
        </p:nvGraphicFramePr>
        <p:xfrm>
          <a:off x="467545" y="1268760"/>
          <a:ext cx="8234199" cy="44555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35423"/>
                <a:gridCol w="3898776"/>
              </a:tblGrid>
              <a:tr h="11807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Читання </a:t>
                      </a:r>
                      <a:r>
                        <a:rPr lang="uk-UA" sz="2800" dirty="0" smtClean="0">
                          <a:effectLst/>
                        </a:rPr>
                        <a:t>для себе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400" b="0" dirty="0" smtClean="0">
                          <a:effectLst/>
                        </a:rPr>
                        <a:t>Самостійність)</a:t>
                      </a:r>
                      <a:endParaRPr lang="uk-UA" sz="2000" b="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</a:rPr>
                        <a:t>Учні                                                                                               Учитель</a:t>
                      </a:r>
                      <a:endParaRPr lang="uk-UA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5350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>
                          <a:effectLst/>
                        </a:rPr>
                        <a:t>Постійно </a:t>
                      </a:r>
                      <a:r>
                        <a:rPr lang="uk-UA" sz="2800" dirty="0" smtClean="0">
                          <a:effectLst/>
                        </a:rPr>
                        <a:t>читай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uk-UA" sz="2400" dirty="0">
                        <a:effectLst/>
                      </a:endParaRP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>
                          <a:effectLst/>
                        </a:rPr>
                        <a:t>Залишайся на одному місці</a:t>
                      </a:r>
                      <a:endParaRPr lang="uk-UA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Працюй </a:t>
                      </a:r>
                      <a:r>
                        <a:rPr lang="uk-UA" sz="2800" dirty="0">
                          <a:effectLst/>
                        </a:rPr>
                        <a:t>з учнями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Пряма сполучна лінія 4"/>
          <p:cNvCxnSpPr/>
          <p:nvPr/>
        </p:nvCxnSpPr>
        <p:spPr>
          <a:xfrm>
            <a:off x="4788024" y="2564904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uk-UA" sz="4000" b="1" dirty="0" smtClean="0"/>
              <a:t>Я - схема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uk-UA" sz="4000" b="1" dirty="0" smtClean="0"/>
              <a:t>5 моделей </a:t>
            </a:r>
            <a:r>
              <a:rPr lang="uk-UA" sz="4000" b="1" dirty="0"/>
              <a:t>бажаної </a:t>
            </a:r>
            <a:r>
              <a:rPr lang="uk-UA" sz="4000" b="1" dirty="0" smtClean="0"/>
              <a:t>поведінки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sz="4000" dirty="0"/>
              <a:t>Постійно </a:t>
            </a:r>
            <a:r>
              <a:rPr lang="uk-UA" sz="4000" dirty="0" smtClean="0"/>
              <a:t>читай (працюй)</a:t>
            </a:r>
            <a:endParaRPr lang="uk-UA" sz="4000" dirty="0"/>
          </a:p>
          <a:p>
            <a:pPr lvl="0"/>
            <a:r>
              <a:rPr lang="uk-UA" sz="4000" dirty="0"/>
              <a:t>Залишайся на одному місці</a:t>
            </a:r>
          </a:p>
          <a:p>
            <a:pPr lvl="0"/>
            <a:r>
              <a:rPr lang="uk-UA" sz="4000" dirty="0"/>
              <a:t>Починай одразу</a:t>
            </a:r>
          </a:p>
          <a:p>
            <a:pPr lvl="0"/>
            <a:r>
              <a:rPr lang="uk-UA" sz="4000" dirty="0"/>
              <a:t>Працюй тихо</a:t>
            </a:r>
          </a:p>
          <a:p>
            <a:pPr lvl="0"/>
            <a:r>
              <a:rPr lang="uk-UA" sz="4000" dirty="0"/>
              <a:t>Формуй витривалість</a:t>
            </a:r>
          </a:p>
          <a:p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0094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11591</TotalTime>
  <Words>1071</Words>
  <Application>Microsoft Office PowerPoint</Application>
  <PresentationFormat>Экран (4:3)</PresentationFormat>
  <Paragraphs>268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Методична система </vt:lpstr>
      <vt:lpstr>  DAILY 5 Щоденні 5 </vt:lpstr>
      <vt:lpstr>Презентация PowerPoint</vt:lpstr>
      <vt:lpstr>Методична система Daily 5 (Читання і письмо)   </vt:lpstr>
      <vt:lpstr>ОСНОВИ</vt:lpstr>
      <vt:lpstr>10 кроків щоб навчати та навчитись самостійності</vt:lpstr>
      <vt:lpstr>Презентация PowerPoint</vt:lpstr>
      <vt:lpstr>Я - схема</vt:lpstr>
      <vt:lpstr> Я - схема 5 моделей бажаної поведінки </vt:lpstr>
      <vt:lpstr>ЧИТАННЯ ДЛЯ СЕБЕ </vt:lpstr>
      <vt:lpstr>Я - схема</vt:lpstr>
      <vt:lpstr>ЧИТАННЯ ДЛЯ СЕБЕ (Самооцінювання)</vt:lpstr>
      <vt:lpstr>ЧИТАННЯ ДЛЯ СЕБЕ зразки завдань</vt:lpstr>
      <vt:lpstr>ПИСЬМО ДЛЯ СЕБЕ </vt:lpstr>
      <vt:lpstr>Я - схема</vt:lpstr>
      <vt:lpstr> ПИСЬМО ДЛЯ СЕБЕ (Самооцінювання) </vt:lpstr>
      <vt:lpstr> ПИСЬМО ДЛЯ СЕБЕ орієнтовні теми </vt:lpstr>
      <vt:lpstr>ЧИТАННЯ ДЛЯ КОГОСЬ  </vt:lpstr>
      <vt:lpstr>Я - схема</vt:lpstr>
      <vt:lpstr>ЧИТАННЯ ДЛЯ КОГОСЬ (Самооцінювання і взаємооцінювання) </vt:lpstr>
      <vt:lpstr>ЧИТАННЯ ДЛЯ КОГОСЬ зразки завдань</vt:lpstr>
      <vt:lpstr>                         СЛУХАННЯ                  (інструкція для вчителя)</vt:lpstr>
      <vt:lpstr>Я - схема</vt:lpstr>
      <vt:lpstr> СЛУХАННЯ (Самооцінювання)  </vt:lpstr>
      <vt:lpstr>СЛУХАННЯ зразки завдань</vt:lpstr>
      <vt:lpstr>РОБОТА ЗІ СЛОВАМИ </vt:lpstr>
      <vt:lpstr>Я - схема</vt:lpstr>
      <vt:lpstr>РОБОТА ЗІ СЛОВАМИ (Самооцінювання)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вебінару</dc:title>
  <dc:creator>Ирина</dc:creator>
  <cp:lastModifiedBy>Kostya</cp:lastModifiedBy>
  <cp:revision>185</cp:revision>
  <dcterms:created xsi:type="dcterms:W3CDTF">2014-05-19T10:59:18Z</dcterms:created>
  <dcterms:modified xsi:type="dcterms:W3CDTF">2018-06-04T17:49:49Z</dcterms:modified>
</cp:coreProperties>
</file>